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SCOUTELOUP MARION" userId="S::marion.escouteloup@viacesi.fr::97d4ac1f-8b06-425f-8298-0764ffa1097d" providerId="AD" clId="Web-{FBA8B201-AA2F-4E08-8BB3-4EE9BBE8BCB2}"/>
    <pc:docChg chg="modSld">
      <pc:chgData name="ESCOUTELOUP MARION" userId="S::marion.escouteloup@viacesi.fr::97d4ac1f-8b06-425f-8298-0764ffa1097d" providerId="AD" clId="Web-{FBA8B201-AA2F-4E08-8BB3-4EE9BBE8BCB2}" dt="2022-05-16T08:21:42.861" v="149" actId="20577"/>
      <pc:docMkLst>
        <pc:docMk/>
      </pc:docMkLst>
      <pc:sldChg chg="addSp delSp modSp">
        <pc:chgData name="ESCOUTELOUP MARION" userId="S::marion.escouteloup@viacesi.fr::97d4ac1f-8b06-425f-8298-0764ffa1097d" providerId="AD" clId="Web-{FBA8B201-AA2F-4E08-8BB3-4EE9BBE8BCB2}" dt="2022-05-16T08:21:42.861" v="149" actId="20577"/>
        <pc:sldMkLst>
          <pc:docMk/>
          <pc:sldMk cId="184818361" sldId="258"/>
        </pc:sldMkLst>
        <pc:spChg chg="del">
          <ac:chgData name="ESCOUTELOUP MARION" userId="S::marion.escouteloup@viacesi.fr::97d4ac1f-8b06-425f-8298-0764ffa1097d" providerId="AD" clId="Web-{FBA8B201-AA2F-4E08-8BB3-4EE9BBE8BCB2}" dt="2022-05-16T08:15:29.213" v="24"/>
          <ac:spMkLst>
            <pc:docMk/>
            <pc:sldMk cId="184818361" sldId="258"/>
            <ac:spMk id="3" creationId="{3293A26B-C959-BF21-833D-991867E7ACD5}"/>
          </ac:spMkLst>
        </pc:spChg>
        <pc:spChg chg="add mod">
          <ac:chgData name="ESCOUTELOUP MARION" userId="S::marion.escouteloup@viacesi.fr::97d4ac1f-8b06-425f-8298-0764ffa1097d" providerId="AD" clId="Web-{FBA8B201-AA2F-4E08-8BB3-4EE9BBE8BCB2}" dt="2022-05-16T08:21:42.861" v="149" actId="20577"/>
          <ac:spMkLst>
            <pc:docMk/>
            <pc:sldMk cId="184818361" sldId="258"/>
            <ac:spMk id="5" creationId="{B167CC3D-6873-D108-5D33-8B3A762D2DF6}"/>
          </ac:spMkLst>
        </pc:spChg>
      </pc:sldChg>
      <pc:sldChg chg="modSp">
        <pc:chgData name="ESCOUTELOUP MARION" userId="S::marion.escouteloup@viacesi.fr::97d4ac1f-8b06-425f-8298-0764ffa1097d" providerId="AD" clId="Web-{FBA8B201-AA2F-4E08-8BB3-4EE9BBE8BCB2}" dt="2022-05-16T08:15:00.837" v="23" actId="20577"/>
        <pc:sldMkLst>
          <pc:docMk/>
          <pc:sldMk cId="3209480202" sldId="264"/>
        </pc:sldMkLst>
        <pc:spChg chg="mod">
          <ac:chgData name="ESCOUTELOUP MARION" userId="S::marion.escouteloup@viacesi.fr::97d4ac1f-8b06-425f-8298-0764ffa1097d" providerId="AD" clId="Web-{FBA8B201-AA2F-4E08-8BB3-4EE9BBE8BCB2}" dt="2022-05-16T08:15:00.837" v="23" actId="20577"/>
          <ac:spMkLst>
            <pc:docMk/>
            <pc:sldMk cId="3209480202" sldId="264"/>
            <ac:spMk id="7" creationId="{EFFD92C3-0D67-FEC1-5551-3874E09534DD}"/>
          </ac:spMkLst>
        </pc:spChg>
      </pc:sldChg>
    </pc:docChg>
  </pc:docChgLst>
  <pc:docChgLst>
    <pc:chgData name="Marion" userId="97d4ac1f-8b06-425f-8298-0764ffa1097d" providerId="ADAL" clId="{2007E926-F793-47F0-9C50-632BBC8AA483}"/>
    <pc:docChg chg="custSel modSld">
      <pc:chgData name="Marion" userId="97d4ac1f-8b06-425f-8298-0764ffa1097d" providerId="ADAL" clId="{2007E926-F793-47F0-9C50-632BBC8AA483}" dt="2022-05-24T18:23:46.675" v="0" actId="478"/>
      <pc:docMkLst>
        <pc:docMk/>
      </pc:docMkLst>
      <pc:sldChg chg="addSp delSp modSp mod">
        <pc:chgData name="Marion" userId="97d4ac1f-8b06-425f-8298-0764ffa1097d" providerId="ADAL" clId="{2007E926-F793-47F0-9C50-632BBC8AA483}" dt="2022-05-24T18:23:46.675" v="0" actId="478"/>
        <pc:sldMkLst>
          <pc:docMk/>
          <pc:sldMk cId="1870539275" sldId="265"/>
        </pc:sldMkLst>
        <pc:spChg chg="del">
          <ac:chgData name="Marion" userId="97d4ac1f-8b06-425f-8298-0764ffa1097d" providerId="ADAL" clId="{2007E926-F793-47F0-9C50-632BBC8AA483}" dt="2022-05-24T18:23:46.675" v="0" actId="478"/>
          <ac:spMkLst>
            <pc:docMk/>
            <pc:sldMk cId="1870539275" sldId="265"/>
            <ac:spMk id="2" creationId="{17977031-4284-CB1B-5BCA-3BDF4881E013}"/>
          </ac:spMkLst>
        </pc:spChg>
        <pc:spChg chg="add mod">
          <ac:chgData name="Marion" userId="97d4ac1f-8b06-425f-8298-0764ffa1097d" providerId="ADAL" clId="{2007E926-F793-47F0-9C50-632BBC8AA483}" dt="2022-05-24T18:23:46.675" v="0" actId="478"/>
          <ac:spMkLst>
            <pc:docMk/>
            <pc:sldMk cId="1870539275" sldId="265"/>
            <ac:spMk id="5" creationId="{41A09852-B9D7-5D8A-E5C3-DD481ACF9F1D}"/>
          </ac:spMkLst>
        </pc:spChg>
      </pc:sldChg>
    </pc:docChg>
  </pc:docChgLst>
  <pc:docChgLst>
    <pc:chgData name="Marion" userId="97d4ac1f-8b06-425f-8298-0764ffa1097d" providerId="ADAL" clId="{D5E37942-C096-4D85-AD38-5FF193C196D7}"/>
    <pc:docChg chg="undo custSel addSld delSld modSld sldOrd addMainMaster delMainMaster modMainMaster">
      <pc:chgData name="Marion" userId="97d4ac1f-8b06-425f-8298-0764ffa1097d" providerId="ADAL" clId="{D5E37942-C096-4D85-AD38-5FF193C196D7}" dt="2022-05-03T19:37:24.611" v="2043" actId="1076"/>
      <pc:docMkLst>
        <pc:docMk/>
      </pc:docMkLst>
      <pc:sldChg chg="addSp delSp modSp new mod chgLayout">
        <pc:chgData name="Marion" userId="97d4ac1f-8b06-425f-8298-0764ffa1097d" providerId="ADAL" clId="{D5E37942-C096-4D85-AD38-5FF193C196D7}" dt="2022-05-03T18:04:16.568" v="449"/>
        <pc:sldMkLst>
          <pc:docMk/>
          <pc:sldMk cId="1546105107" sldId="256"/>
        </pc:sldMkLst>
        <pc:spChg chg="del">
          <ac:chgData name="Marion" userId="97d4ac1f-8b06-425f-8298-0764ffa1097d" providerId="ADAL" clId="{D5E37942-C096-4D85-AD38-5FF193C196D7}" dt="2022-05-03T17:53:57.602" v="274" actId="700"/>
          <ac:spMkLst>
            <pc:docMk/>
            <pc:sldMk cId="1546105107" sldId="256"/>
            <ac:spMk id="2" creationId="{8C2AF142-5509-9E51-3C5D-1B641D34054E}"/>
          </ac:spMkLst>
        </pc:spChg>
        <pc:spChg chg="del">
          <ac:chgData name="Marion" userId="97d4ac1f-8b06-425f-8298-0764ffa1097d" providerId="ADAL" clId="{D5E37942-C096-4D85-AD38-5FF193C196D7}" dt="2022-05-03T17:53:57.602" v="274" actId="700"/>
          <ac:spMkLst>
            <pc:docMk/>
            <pc:sldMk cId="1546105107" sldId="256"/>
            <ac:spMk id="3" creationId="{8A142101-6331-9D92-0C21-4D178A9ADD00}"/>
          </ac:spMkLst>
        </pc:spChg>
        <pc:spChg chg="add mod ord">
          <ac:chgData name="Marion" userId="97d4ac1f-8b06-425f-8298-0764ffa1097d" providerId="ADAL" clId="{D5E37942-C096-4D85-AD38-5FF193C196D7}" dt="2022-05-03T18:04:16.568" v="449"/>
          <ac:spMkLst>
            <pc:docMk/>
            <pc:sldMk cId="1546105107" sldId="256"/>
            <ac:spMk id="4" creationId="{E605D5C0-0636-7E02-94B3-5FACA06E1E94}"/>
          </ac:spMkLst>
        </pc:spChg>
        <pc:spChg chg="add mod">
          <ac:chgData name="Marion" userId="97d4ac1f-8b06-425f-8298-0764ffa1097d" providerId="ADAL" clId="{D5E37942-C096-4D85-AD38-5FF193C196D7}" dt="2022-05-03T17:57:46.966" v="359" actId="1076"/>
          <ac:spMkLst>
            <pc:docMk/>
            <pc:sldMk cId="1546105107" sldId="256"/>
            <ac:spMk id="5" creationId="{DAFC750F-5DE6-8BC5-4CB6-1DC3C11C70F5}"/>
          </ac:spMkLst>
        </pc:spChg>
        <pc:spChg chg="add mod">
          <ac:chgData name="Marion" userId="97d4ac1f-8b06-425f-8298-0764ffa1097d" providerId="ADAL" clId="{D5E37942-C096-4D85-AD38-5FF193C196D7}" dt="2022-05-03T17:58:53.043" v="389" actId="20577"/>
          <ac:spMkLst>
            <pc:docMk/>
            <pc:sldMk cId="1546105107" sldId="256"/>
            <ac:spMk id="6" creationId="{6AB04EBA-245C-9E22-9A95-718CF3CA684D}"/>
          </ac:spMkLst>
        </pc:spChg>
        <pc:spChg chg="add mod">
          <ac:chgData name="Marion" userId="97d4ac1f-8b06-425f-8298-0764ffa1097d" providerId="ADAL" clId="{D5E37942-C096-4D85-AD38-5FF193C196D7}" dt="2022-05-03T17:59:21.106" v="419" actId="20577"/>
          <ac:spMkLst>
            <pc:docMk/>
            <pc:sldMk cId="1546105107" sldId="256"/>
            <ac:spMk id="7" creationId="{172687AD-A60B-AA4B-1F3E-8860FC18B6C0}"/>
          </ac:spMkLst>
        </pc:spChg>
        <pc:spChg chg="add mod">
          <ac:chgData name="Marion" userId="97d4ac1f-8b06-425f-8298-0764ffa1097d" providerId="ADAL" clId="{D5E37942-C096-4D85-AD38-5FF193C196D7}" dt="2022-05-03T17:58:35.941" v="376" actId="20577"/>
          <ac:spMkLst>
            <pc:docMk/>
            <pc:sldMk cId="1546105107" sldId="256"/>
            <ac:spMk id="8" creationId="{79F84FBD-D1CB-77E5-C417-E363E8773BED}"/>
          </ac:spMkLst>
        </pc:spChg>
        <pc:spChg chg="add mod">
          <ac:chgData name="Marion" userId="97d4ac1f-8b06-425f-8298-0764ffa1097d" providerId="ADAL" clId="{D5E37942-C096-4D85-AD38-5FF193C196D7}" dt="2022-05-03T17:59:05.536" v="404" actId="20577"/>
          <ac:spMkLst>
            <pc:docMk/>
            <pc:sldMk cId="1546105107" sldId="256"/>
            <ac:spMk id="9" creationId="{DBEB743D-4B49-CE63-112A-409830B777CF}"/>
          </ac:spMkLst>
        </pc:spChg>
      </pc:sldChg>
      <pc:sldChg chg="addSp delSp modSp new mod">
        <pc:chgData name="Marion" userId="97d4ac1f-8b06-425f-8298-0764ffa1097d" providerId="ADAL" clId="{D5E37942-C096-4D85-AD38-5FF193C196D7}" dt="2022-05-03T18:21:55.761" v="1350" actId="20577"/>
        <pc:sldMkLst>
          <pc:docMk/>
          <pc:sldMk cId="2968586677" sldId="257"/>
        </pc:sldMkLst>
        <pc:spChg chg="del">
          <ac:chgData name="Marion" userId="97d4ac1f-8b06-425f-8298-0764ffa1097d" providerId="ADAL" clId="{D5E37942-C096-4D85-AD38-5FF193C196D7}" dt="2022-05-03T18:02:51.636" v="442"/>
          <ac:spMkLst>
            <pc:docMk/>
            <pc:sldMk cId="2968586677" sldId="257"/>
            <ac:spMk id="2" creationId="{983AB228-FADB-58B3-D6FF-38323555D87A}"/>
          </ac:spMkLst>
        </pc:spChg>
        <pc:spChg chg="del">
          <ac:chgData name="Marion" userId="97d4ac1f-8b06-425f-8298-0764ffa1097d" providerId="ADAL" clId="{D5E37942-C096-4D85-AD38-5FF193C196D7}" dt="2022-05-03T18:02:51.636" v="442"/>
          <ac:spMkLst>
            <pc:docMk/>
            <pc:sldMk cId="2968586677" sldId="257"/>
            <ac:spMk id="3" creationId="{C5041B25-C3E7-2001-4BF9-2AE26982A2A4}"/>
          </ac:spMkLst>
        </pc:spChg>
        <pc:spChg chg="add mod">
          <ac:chgData name="Marion" userId="97d4ac1f-8b06-425f-8298-0764ffa1097d" providerId="ADAL" clId="{D5E37942-C096-4D85-AD38-5FF193C196D7}" dt="2022-05-03T18:09:12.091" v="541" actId="20577"/>
          <ac:spMkLst>
            <pc:docMk/>
            <pc:sldMk cId="2968586677" sldId="257"/>
            <ac:spMk id="4" creationId="{AF99BAAE-D90E-21D2-967E-1EECFC6C3FF8}"/>
          </ac:spMkLst>
        </pc:spChg>
        <pc:spChg chg="add mod">
          <ac:chgData name="Marion" userId="97d4ac1f-8b06-425f-8298-0764ffa1097d" providerId="ADAL" clId="{D5E37942-C096-4D85-AD38-5FF193C196D7}" dt="2022-05-03T18:21:55.761" v="1350" actId="20577"/>
          <ac:spMkLst>
            <pc:docMk/>
            <pc:sldMk cId="2968586677" sldId="257"/>
            <ac:spMk id="5" creationId="{347BB72A-AE68-F3B9-1075-966D231D208E}"/>
          </ac:spMkLst>
        </pc:spChg>
      </pc:sldChg>
      <pc:sldChg chg="modSp new mod">
        <pc:chgData name="Marion" userId="97d4ac1f-8b06-425f-8298-0764ffa1097d" providerId="ADAL" clId="{D5E37942-C096-4D85-AD38-5FF193C196D7}" dt="2022-05-03T18:19:19.893" v="1138" actId="20577"/>
        <pc:sldMkLst>
          <pc:docMk/>
          <pc:sldMk cId="184818361" sldId="258"/>
        </pc:sldMkLst>
        <pc:spChg chg="mod">
          <ac:chgData name="Marion" userId="97d4ac1f-8b06-425f-8298-0764ffa1097d" providerId="ADAL" clId="{D5E37942-C096-4D85-AD38-5FF193C196D7}" dt="2022-05-03T18:19:19.893" v="1138" actId="20577"/>
          <ac:spMkLst>
            <pc:docMk/>
            <pc:sldMk cId="184818361" sldId="258"/>
            <ac:spMk id="2" creationId="{17977031-4284-CB1B-5BCA-3BDF4881E013}"/>
          </ac:spMkLst>
        </pc:spChg>
      </pc:sldChg>
      <pc:sldChg chg="modSp add mod">
        <pc:chgData name="Marion" userId="97d4ac1f-8b06-425f-8298-0764ffa1097d" providerId="ADAL" clId="{D5E37942-C096-4D85-AD38-5FF193C196D7}" dt="2022-05-03T18:19:27.380" v="1141" actId="20577"/>
        <pc:sldMkLst>
          <pc:docMk/>
          <pc:sldMk cId="3193223908" sldId="259"/>
        </pc:sldMkLst>
        <pc:spChg chg="mod">
          <ac:chgData name="Marion" userId="97d4ac1f-8b06-425f-8298-0764ffa1097d" providerId="ADAL" clId="{D5E37942-C096-4D85-AD38-5FF193C196D7}" dt="2022-05-03T18:19:27.380" v="1141" actId="20577"/>
          <ac:spMkLst>
            <pc:docMk/>
            <pc:sldMk cId="3193223908" sldId="259"/>
            <ac:spMk id="2" creationId="{17977031-4284-CB1B-5BCA-3BDF4881E013}"/>
          </ac:spMkLst>
        </pc:spChg>
      </pc:sldChg>
      <pc:sldChg chg="modSp add mod">
        <pc:chgData name="Marion" userId="97d4ac1f-8b06-425f-8298-0764ffa1097d" providerId="ADAL" clId="{D5E37942-C096-4D85-AD38-5FF193C196D7}" dt="2022-05-03T18:19:59.282" v="1198" actId="20577"/>
        <pc:sldMkLst>
          <pc:docMk/>
          <pc:sldMk cId="141293965" sldId="260"/>
        </pc:sldMkLst>
        <pc:spChg chg="mod">
          <ac:chgData name="Marion" userId="97d4ac1f-8b06-425f-8298-0764ffa1097d" providerId="ADAL" clId="{D5E37942-C096-4D85-AD38-5FF193C196D7}" dt="2022-05-03T18:19:59.282" v="1198" actId="20577"/>
          <ac:spMkLst>
            <pc:docMk/>
            <pc:sldMk cId="141293965" sldId="260"/>
            <ac:spMk id="2" creationId="{17977031-4284-CB1B-5BCA-3BDF4881E013}"/>
          </ac:spMkLst>
        </pc:spChg>
      </pc:sldChg>
      <pc:sldChg chg="modSp new mod ord">
        <pc:chgData name="Marion" userId="97d4ac1f-8b06-425f-8298-0764ffa1097d" providerId="ADAL" clId="{D5E37942-C096-4D85-AD38-5FF193C196D7}" dt="2022-05-03T18:18:25.822" v="1098" actId="20577"/>
        <pc:sldMkLst>
          <pc:docMk/>
          <pc:sldMk cId="1036622430" sldId="261"/>
        </pc:sldMkLst>
        <pc:spChg chg="mod">
          <ac:chgData name="Marion" userId="97d4ac1f-8b06-425f-8298-0764ffa1097d" providerId="ADAL" clId="{D5E37942-C096-4D85-AD38-5FF193C196D7}" dt="2022-05-03T18:18:25.822" v="1098" actId="20577"/>
          <ac:spMkLst>
            <pc:docMk/>
            <pc:sldMk cId="1036622430" sldId="261"/>
            <ac:spMk id="2" creationId="{3F73F826-A599-DF03-7A5A-B87B6639D64B}"/>
          </ac:spMkLst>
        </pc:spChg>
      </pc:sldChg>
      <pc:sldChg chg="addSp delSp modSp add mod modTransition modAnim">
        <pc:chgData name="Marion" userId="97d4ac1f-8b06-425f-8298-0764ffa1097d" providerId="ADAL" clId="{D5E37942-C096-4D85-AD38-5FF193C196D7}" dt="2022-05-03T19:09:59.919" v="1706"/>
        <pc:sldMkLst>
          <pc:docMk/>
          <pc:sldMk cId="52348485" sldId="262"/>
        </pc:sldMkLst>
        <pc:spChg chg="mod">
          <ac:chgData name="Marion" userId="97d4ac1f-8b06-425f-8298-0764ffa1097d" providerId="ADAL" clId="{D5E37942-C096-4D85-AD38-5FF193C196D7}" dt="2022-05-03T18:20:51.634" v="1259" actId="20577"/>
          <ac:spMkLst>
            <pc:docMk/>
            <pc:sldMk cId="52348485" sldId="262"/>
            <ac:spMk id="2" creationId="{17977031-4284-CB1B-5BCA-3BDF4881E013}"/>
          </ac:spMkLst>
        </pc:spChg>
        <pc:spChg chg="del">
          <ac:chgData name="Marion" userId="97d4ac1f-8b06-425f-8298-0764ffa1097d" providerId="ADAL" clId="{D5E37942-C096-4D85-AD38-5FF193C196D7}" dt="2022-05-03T18:23:14.655" v="1362" actId="478"/>
          <ac:spMkLst>
            <pc:docMk/>
            <pc:sldMk cId="52348485" sldId="262"/>
            <ac:spMk id="3" creationId="{3293A26B-C959-BF21-833D-991867E7ACD5}"/>
          </ac:spMkLst>
        </pc:spChg>
        <pc:spChg chg="add mod">
          <ac:chgData name="Marion" userId="97d4ac1f-8b06-425f-8298-0764ffa1097d" providerId="ADAL" clId="{D5E37942-C096-4D85-AD38-5FF193C196D7}" dt="2022-05-03T19:07:15.921" v="1685" actId="1076"/>
          <ac:spMkLst>
            <pc:docMk/>
            <pc:sldMk cId="52348485" sldId="262"/>
            <ac:spMk id="8" creationId="{187582E1-6CD4-EAA3-EBD3-45161C4C838D}"/>
          </ac:spMkLst>
        </pc:spChg>
        <pc:spChg chg="add mod">
          <ac:chgData name="Marion" userId="97d4ac1f-8b06-425f-8298-0764ffa1097d" providerId="ADAL" clId="{D5E37942-C096-4D85-AD38-5FF193C196D7}" dt="2022-05-03T19:06:40.417" v="1676" actId="1076"/>
          <ac:spMkLst>
            <pc:docMk/>
            <pc:sldMk cId="52348485" sldId="262"/>
            <ac:spMk id="15" creationId="{7D4EAD3D-BA5B-7C30-7AD6-C2AFFE05F901}"/>
          </ac:spMkLst>
        </pc:spChg>
        <pc:spChg chg="add mod">
          <ac:chgData name="Marion" userId="97d4ac1f-8b06-425f-8298-0764ffa1097d" providerId="ADAL" clId="{D5E37942-C096-4D85-AD38-5FF193C196D7}" dt="2022-05-03T19:07:46.154" v="1694" actId="1076"/>
          <ac:spMkLst>
            <pc:docMk/>
            <pc:sldMk cId="52348485" sldId="262"/>
            <ac:spMk id="19" creationId="{1D9B20E3-7107-27F1-89E9-ED95FD0E5323}"/>
          </ac:spMkLst>
        </pc:spChg>
        <pc:grpChg chg="add mod">
          <ac:chgData name="Marion" userId="97d4ac1f-8b06-425f-8298-0764ffa1097d" providerId="ADAL" clId="{D5E37942-C096-4D85-AD38-5FF193C196D7}" dt="2022-05-03T19:07:41.513" v="1693" actId="1076"/>
          <ac:grpSpMkLst>
            <pc:docMk/>
            <pc:sldMk cId="52348485" sldId="262"/>
            <ac:grpSpMk id="23" creationId="{D180D443-4B80-F325-E08E-6557D3666772}"/>
          </ac:grpSpMkLst>
        </pc:grpChg>
        <pc:picChg chg="add mod">
          <ac:chgData name="Marion" userId="97d4ac1f-8b06-425f-8298-0764ffa1097d" providerId="ADAL" clId="{D5E37942-C096-4D85-AD38-5FF193C196D7}" dt="2022-05-03T19:07:48.598" v="1696" actId="1076"/>
          <ac:picMkLst>
            <pc:docMk/>
            <pc:sldMk cId="52348485" sldId="262"/>
            <ac:picMk id="5" creationId="{27582F21-7A68-2652-CE95-9876C29FD3FF}"/>
          </ac:picMkLst>
        </pc:picChg>
        <pc:picChg chg="add mod">
          <ac:chgData name="Marion" userId="97d4ac1f-8b06-425f-8298-0764ffa1097d" providerId="ADAL" clId="{D5E37942-C096-4D85-AD38-5FF193C196D7}" dt="2022-05-03T19:04:41.299" v="1652" actId="164"/>
          <ac:picMkLst>
            <pc:docMk/>
            <pc:sldMk cId="52348485" sldId="262"/>
            <ac:picMk id="7" creationId="{AE0D924C-6123-0B81-E5A8-F7EF0B9E297A}"/>
          </ac:picMkLst>
        </pc:picChg>
        <pc:picChg chg="add mod">
          <ac:chgData name="Marion" userId="97d4ac1f-8b06-425f-8298-0764ffa1097d" providerId="ADAL" clId="{D5E37942-C096-4D85-AD38-5FF193C196D7}" dt="2022-05-03T19:07:59.032" v="1700" actId="1076"/>
          <ac:picMkLst>
            <pc:docMk/>
            <pc:sldMk cId="52348485" sldId="262"/>
            <ac:picMk id="21" creationId="{4F122F45-3418-5596-AEC4-F0F4DEA61D6B}"/>
          </ac:picMkLst>
        </pc:picChg>
        <pc:cxnChg chg="add mod">
          <ac:chgData name="Marion" userId="97d4ac1f-8b06-425f-8298-0764ffa1097d" providerId="ADAL" clId="{D5E37942-C096-4D85-AD38-5FF193C196D7}" dt="2022-05-03T19:07:55.328" v="1699" actId="14100"/>
          <ac:cxnSpMkLst>
            <pc:docMk/>
            <pc:sldMk cId="52348485" sldId="262"/>
            <ac:cxnSpMk id="10" creationId="{B3A2B225-9AE0-E542-1B54-EE1887E9DA6F}"/>
          </ac:cxnSpMkLst>
        </pc:cxnChg>
        <pc:cxnChg chg="add mod">
          <ac:chgData name="Marion" userId="97d4ac1f-8b06-425f-8298-0764ffa1097d" providerId="ADAL" clId="{D5E37942-C096-4D85-AD38-5FF193C196D7}" dt="2022-05-03T19:07:48.598" v="1696" actId="1076"/>
          <ac:cxnSpMkLst>
            <pc:docMk/>
            <pc:sldMk cId="52348485" sldId="262"/>
            <ac:cxnSpMk id="16" creationId="{5FD9F4F9-1DBD-9570-A64E-ECEA9CEE8864}"/>
          </ac:cxnSpMkLst>
        </pc:cxnChg>
        <pc:cxnChg chg="add del mod">
          <ac:chgData name="Marion" userId="97d4ac1f-8b06-425f-8298-0764ffa1097d" providerId="ADAL" clId="{D5E37942-C096-4D85-AD38-5FF193C196D7}" dt="2022-05-03T19:05:02.748" v="1656" actId="478"/>
          <ac:cxnSpMkLst>
            <pc:docMk/>
            <pc:sldMk cId="52348485" sldId="262"/>
            <ac:cxnSpMk id="18" creationId="{5795FB7D-96AA-B6ED-407D-96D2346ED285}"/>
          </ac:cxnSpMkLst>
        </pc:cxnChg>
        <pc:cxnChg chg="add del mod">
          <ac:chgData name="Marion" userId="97d4ac1f-8b06-425f-8298-0764ffa1097d" providerId="ADAL" clId="{D5E37942-C096-4D85-AD38-5FF193C196D7}" dt="2022-05-03T19:05:27.487" v="1664" actId="478"/>
          <ac:cxnSpMkLst>
            <pc:docMk/>
            <pc:sldMk cId="52348485" sldId="262"/>
            <ac:cxnSpMk id="20" creationId="{13E8C86E-37C2-48C6-8C7E-8D5D2A8DCDE5}"/>
          </ac:cxnSpMkLst>
        </pc:cxnChg>
        <pc:cxnChg chg="add mod">
          <ac:chgData name="Marion" userId="97d4ac1f-8b06-425f-8298-0764ffa1097d" providerId="ADAL" clId="{D5E37942-C096-4D85-AD38-5FF193C196D7}" dt="2022-05-03T19:07:52.657" v="1698" actId="1076"/>
          <ac:cxnSpMkLst>
            <pc:docMk/>
            <pc:sldMk cId="52348485" sldId="262"/>
            <ac:cxnSpMk id="27" creationId="{7AC6226C-47DB-7076-9EEF-69902991CAA2}"/>
          </ac:cxnSpMkLst>
        </pc:cxnChg>
      </pc:sldChg>
      <pc:sldChg chg="new del">
        <pc:chgData name="Marion" userId="97d4ac1f-8b06-425f-8298-0764ffa1097d" providerId="ADAL" clId="{D5E37942-C096-4D85-AD38-5FF193C196D7}" dt="2022-05-03T18:20:12.832" v="1200" actId="47"/>
        <pc:sldMkLst>
          <pc:docMk/>
          <pc:sldMk cId="4277793778" sldId="262"/>
        </pc:sldMkLst>
      </pc:sldChg>
      <pc:sldChg chg="modSp add mod">
        <pc:chgData name="Marion" userId="97d4ac1f-8b06-425f-8298-0764ffa1097d" providerId="ADAL" clId="{D5E37942-C096-4D85-AD38-5FF193C196D7}" dt="2022-05-03T18:21:17.695" v="1291" actId="20577"/>
        <pc:sldMkLst>
          <pc:docMk/>
          <pc:sldMk cId="2509701960" sldId="263"/>
        </pc:sldMkLst>
        <pc:spChg chg="mod">
          <ac:chgData name="Marion" userId="97d4ac1f-8b06-425f-8298-0764ffa1097d" providerId="ADAL" clId="{D5E37942-C096-4D85-AD38-5FF193C196D7}" dt="2022-05-03T18:21:17.695" v="1291" actId="20577"/>
          <ac:spMkLst>
            <pc:docMk/>
            <pc:sldMk cId="2509701960" sldId="263"/>
            <ac:spMk id="2" creationId="{17977031-4284-CB1B-5BCA-3BDF4881E013}"/>
          </ac:spMkLst>
        </pc:spChg>
      </pc:sldChg>
      <pc:sldChg chg="add del">
        <pc:chgData name="Marion" userId="97d4ac1f-8b06-425f-8298-0764ffa1097d" providerId="ADAL" clId="{D5E37942-C096-4D85-AD38-5FF193C196D7}" dt="2022-05-03T18:20:58.796" v="1260" actId="2696"/>
        <pc:sldMkLst>
          <pc:docMk/>
          <pc:sldMk cId="3557004144" sldId="263"/>
        </pc:sldMkLst>
      </pc:sldChg>
      <pc:sldChg chg="addSp delSp modSp add mod">
        <pc:chgData name="Marion" userId="97d4ac1f-8b06-425f-8298-0764ffa1097d" providerId="ADAL" clId="{D5E37942-C096-4D85-AD38-5FF193C196D7}" dt="2022-05-03T19:37:24.611" v="2043" actId="1076"/>
        <pc:sldMkLst>
          <pc:docMk/>
          <pc:sldMk cId="3209480202" sldId="264"/>
        </pc:sldMkLst>
        <pc:spChg chg="mod">
          <ac:chgData name="Marion" userId="97d4ac1f-8b06-425f-8298-0764ffa1097d" providerId="ADAL" clId="{D5E37942-C096-4D85-AD38-5FF193C196D7}" dt="2022-05-03T18:21:42.855" v="1332" actId="20577"/>
          <ac:spMkLst>
            <pc:docMk/>
            <pc:sldMk cId="3209480202" sldId="264"/>
            <ac:spMk id="2" creationId="{17977031-4284-CB1B-5BCA-3BDF4881E013}"/>
          </ac:spMkLst>
        </pc:spChg>
        <pc:spChg chg="del">
          <ac:chgData name="Marion" userId="97d4ac1f-8b06-425f-8298-0764ffa1097d" providerId="ADAL" clId="{D5E37942-C096-4D85-AD38-5FF193C196D7}" dt="2022-05-03T19:27:12.138" v="1707" actId="478"/>
          <ac:spMkLst>
            <pc:docMk/>
            <pc:sldMk cId="3209480202" sldId="264"/>
            <ac:spMk id="3" creationId="{3293A26B-C959-BF21-833D-991867E7ACD5}"/>
          </ac:spMkLst>
        </pc:spChg>
        <pc:spChg chg="add mod">
          <ac:chgData name="Marion" userId="97d4ac1f-8b06-425f-8298-0764ffa1097d" providerId="ADAL" clId="{D5E37942-C096-4D85-AD38-5FF193C196D7}" dt="2022-05-03T19:34:22.907" v="1992" actId="6549"/>
          <ac:spMkLst>
            <pc:docMk/>
            <pc:sldMk cId="3209480202" sldId="264"/>
            <ac:spMk id="6" creationId="{7582D228-F9A6-592F-D600-210D5B1E14DA}"/>
          </ac:spMkLst>
        </pc:spChg>
        <pc:spChg chg="add mod">
          <ac:chgData name="Marion" userId="97d4ac1f-8b06-425f-8298-0764ffa1097d" providerId="ADAL" clId="{D5E37942-C096-4D85-AD38-5FF193C196D7}" dt="2022-05-03T19:33:14.254" v="1986" actId="1076"/>
          <ac:spMkLst>
            <pc:docMk/>
            <pc:sldMk cId="3209480202" sldId="264"/>
            <ac:spMk id="7" creationId="{EFFD92C3-0D67-FEC1-5551-3874E09534DD}"/>
          </ac:spMkLst>
        </pc:spChg>
        <pc:spChg chg="add del mod">
          <ac:chgData name="Marion" userId="97d4ac1f-8b06-425f-8298-0764ffa1097d" providerId="ADAL" clId="{D5E37942-C096-4D85-AD38-5FF193C196D7}" dt="2022-05-03T19:35:19.193" v="2035" actId="478"/>
          <ac:spMkLst>
            <pc:docMk/>
            <pc:sldMk cId="3209480202" sldId="264"/>
            <ac:spMk id="11" creationId="{833F7560-D5AA-7506-8B2E-BC329ADDD3E2}"/>
          </ac:spMkLst>
        </pc:spChg>
        <pc:spChg chg="add mod">
          <ac:chgData name="Marion" userId="97d4ac1f-8b06-425f-8298-0764ffa1097d" providerId="ADAL" clId="{D5E37942-C096-4D85-AD38-5FF193C196D7}" dt="2022-05-03T19:35:02.979" v="2020" actId="207"/>
          <ac:spMkLst>
            <pc:docMk/>
            <pc:sldMk cId="3209480202" sldId="264"/>
            <ac:spMk id="12" creationId="{EA4412C7-A864-6036-D07F-90402C10A51B}"/>
          </ac:spMkLst>
        </pc:spChg>
        <pc:spChg chg="add mod">
          <ac:chgData name="Marion" userId="97d4ac1f-8b06-425f-8298-0764ffa1097d" providerId="ADAL" clId="{D5E37942-C096-4D85-AD38-5FF193C196D7}" dt="2022-05-03T19:35:17.112" v="2034" actId="20577"/>
          <ac:spMkLst>
            <pc:docMk/>
            <pc:sldMk cId="3209480202" sldId="264"/>
            <ac:spMk id="13" creationId="{961CF152-9E51-5CF3-BEDF-46EC60823A65}"/>
          </ac:spMkLst>
        </pc:spChg>
        <pc:grpChg chg="add mod">
          <ac:chgData name="Marion" userId="97d4ac1f-8b06-425f-8298-0764ffa1097d" providerId="ADAL" clId="{D5E37942-C096-4D85-AD38-5FF193C196D7}" dt="2022-05-03T19:34:30.342" v="1993" actId="1076"/>
          <ac:grpSpMkLst>
            <pc:docMk/>
            <pc:sldMk cId="3209480202" sldId="264"/>
            <ac:grpSpMk id="8" creationId="{84708E4D-FDD3-76F9-890E-1950D98820B6}"/>
          </ac:grpSpMkLst>
        </pc:grpChg>
        <pc:picChg chg="add mod">
          <ac:chgData name="Marion" userId="97d4ac1f-8b06-425f-8298-0764ffa1097d" providerId="ADAL" clId="{D5E37942-C096-4D85-AD38-5FF193C196D7}" dt="2022-05-03T19:32:49.906" v="1972" actId="164"/>
          <ac:picMkLst>
            <pc:docMk/>
            <pc:sldMk cId="3209480202" sldId="264"/>
            <ac:picMk id="5" creationId="{5A9FBFDC-71AE-2734-838A-F495EC52A618}"/>
          </ac:picMkLst>
        </pc:picChg>
        <pc:picChg chg="add mod">
          <ac:chgData name="Marion" userId="97d4ac1f-8b06-425f-8298-0764ffa1097d" providerId="ADAL" clId="{D5E37942-C096-4D85-AD38-5FF193C196D7}" dt="2022-05-03T19:37:24.611" v="2043" actId="1076"/>
          <ac:picMkLst>
            <pc:docMk/>
            <pc:sldMk cId="3209480202" sldId="264"/>
            <ac:picMk id="15" creationId="{B870A180-3ED8-985F-85BF-DDAFA25B6254}"/>
          </ac:picMkLst>
        </pc:picChg>
        <pc:cxnChg chg="add mod">
          <ac:chgData name="Marion" userId="97d4ac1f-8b06-425f-8298-0764ffa1097d" providerId="ADAL" clId="{D5E37942-C096-4D85-AD38-5FF193C196D7}" dt="2022-05-03T19:33:28.185" v="1988" actId="1582"/>
          <ac:cxnSpMkLst>
            <pc:docMk/>
            <pc:sldMk cId="3209480202" sldId="264"/>
            <ac:cxnSpMk id="10" creationId="{E8BDB8DF-C251-30C5-D9C2-3DCEDAB014B5}"/>
          </ac:cxnSpMkLst>
        </pc:cxnChg>
      </pc:sldChg>
      <pc:sldChg chg="modSp add mod">
        <pc:chgData name="Marion" userId="97d4ac1f-8b06-425f-8298-0764ffa1097d" providerId="ADAL" clId="{D5E37942-C096-4D85-AD38-5FF193C196D7}" dt="2022-05-03T18:22:08.957" v="1361" actId="20577"/>
        <pc:sldMkLst>
          <pc:docMk/>
          <pc:sldMk cId="1870539275" sldId="265"/>
        </pc:sldMkLst>
        <pc:spChg chg="mod">
          <ac:chgData name="Marion" userId="97d4ac1f-8b06-425f-8298-0764ffa1097d" providerId="ADAL" clId="{D5E37942-C096-4D85-AD38-5FF193C196D7}" dt="2022-05-03T18:22:08.957" v="1361" actId="20577"/>
          <ac:spMkLst>
            <pc:docMk/>
            <pc:sldMk cId="1870539275" sldId="265"/>
            <ac:spMk id="2" creationId="{17977031-4284-CB1B-5BCA-3BDF4881E013}"/>
          </ac:spMkLst>
        </pc:spChg>
      </pc:sldChg>
      <pc:sldMasterChg chg="addSp delSp modSp mod setBg addSldLayout delSldLayout modSldLayout">
        <pc:chgData name="Marion" userId="97d4ac1f-8b06-425f-8298-0764ffa1097d" providerId="ADAL" clId="{D5E37942-C096-4D85-AD38-5FF193C196D7}" dt="2022-05-03T18:08:51.482" v="533" actId="2696"/>
        <pc:sldMasterMkLst>
          <pc:docMk/>
          <pc:sldMasterMk cId="295383608" sldId="2147483648"/>
        </pc:sldMasterMkLst>
        <pc:spChg chg="del">
          <ac:chgData name="Marion" userId="97d4ac1f-8b06-425f-8298-0764ffa1097d" providerId="ADAL" clId="{D5E37942-C096-4D85-AD38-5FF193C196D7}" dt="2022-05-03T17:50:19.692" v="221" actId="478"/>
          <ac:spMkLst>
            <pc:docMk/>
            <pc:sldMasterMk cId="295383608" sldId="2147483648"/>
            <ac:spMk id="2" creationId="{C1ECFB09-C62D-F49D-D848-CBFED3649526}"/>
          </ac:spMkLst>
        </pc:spChg>
        <pc:spChg chg="del">
          <ac:chgData name="Marion" userId="97d4ac1f-8b06-425f-8298-0764ffa1097d" providerId="ADAL" clId="{D5E37942-C096-4D85-AD38-5FF193C196D7}" dt="2022-05-03T17:50:19.692" v="221" actId="478"/>
          <ac:spMkLst>
            <pc:docMk/>
            <pc:sldMasterMk cId="295383608" sldId="2147483648"/>
            <ac:spMk id="3" creationId="{AB3E0528-B46E-8F29-582F-6665D8F1FB2B}"/>
          </ac:spMkLst>
        </pc:spChg>
        <pc:spChg chg="del">
          <ac:chgData name="Marion" userId="97d4ac1f-8b06-425f-8298-0764ffa1097d" providerId="ADAL" clId="{D5E37942-C096-4D85-AD38-5FF193C196D7}" dt="2022-05-03T17:50:19.692" v="221" actId="478"/>
          <ac:spMkLst>
            <pc:docMk/>
            <pc:sldMasterMk cId="295383608" sldId="2147483648"/>
            <ac:spMk id="4" creationId="{BA0665F8-52B2-0E1A-87A3-497242C2F18C}"/>
          </ac:spMkLst>
        </pc:spChg>
        <pc:spChg chg="del">
          <ac:chgData name="Marion" userId="97d4ac1f-8b06-425f-8298-0764ffa1097d" providerId="ADAL" clId="{D5E37942-C096-4D85-AD38-5FF193C196D7}" dt="2022-05-03T17:50:19.692" v="221" actId="478"/>
          <ac:spMkLst>
            <pc:docMk/>
            <pc:sldMasterMk cId="295383608" sldId="2147483648"/>
            <ac:spMk id="5" creationId="{688F7353-844E-46B8-08C0-9D6AB156EF22}"/>
          </ac:spMkLst>
        </pc:spChg>
        <pc:spChg chg="del">
          <ac:chgData name="Marion" userId="97d4ac1f-8b06-425f-8298-0764ffa1097d" providerId="ADAL" clId="{D5E37942-C096-4D85-AD38-5FF193C196D7}" dt="2022-05-03T17:50:19.692" v="221" actId="478"/>
          <ac:spMkLst>
            <pc:docMk/>
            <pc:sldMasterMk cId="295383608" sldId="2147483648"/>
            <ac:spMk id="6" creationId="{1275A846-3811-A008-3AE8-B75C96851C03}"/>
          </ac:spMkLst>
        </pc:spChg>
        <pc:spChg chg="add del mod ord">
          <ac:chgData name="Marion" userId="97d4ac1f-8b06-425f-8298-0764ffa1097d" providerId="ADAL" clId="{D5E37942-C096-4D85-AD38-5FF193C196D7}" dt="2022-05-03T18:05:30.945" v="454" actId="478"/>
          <ac:spMkLst>
            <pc:docMk/>
            <pc:sldMasterMk cId="295383608" sldId="2147483648"/>
            <ac:spMk id="7" creationId="{9CAB61F7-0222-E505-7E0A-E802BC3833A1}"/>
          </ac:spMkLst>
        </pc:spChg>
        <pc:spChg chg="add del mod ord">
          <ac:chgData name="Marion" userId="97d4ac1f-8b06-425f-8298-0764ffa1097d" providerId="ADAL" clId="{D5E37942-C096-4D85-AD38-5FF193C196D7}" dt="2022-05-03T18:05:32.418" v="455" actId="478"/>
          <ac:spMkLst>
            <pc:docMk/>
            <pc:sldMasterMk cId="295383608" sldId="2147483648"/>
            <ac:spMk id="8" creationId="{6F5B2714-2558-7083-7201-CF49E14A023A}"/>
          </ac:spMkLst>
        </pc:spChg>
        <pc:spChg chg="add mod">
          <ac:chgData name="Marion" userId="97d4ac1f-8b06-425f-8298-0764ffa1097d" providerId="ADAL" clId="{D5E37942-C096-4D85-AD38-5FF193C196D7}" dt="2022-05-03T18:02:43.856" v="441" actId="34135"/>
          <ac:spMkLst>
            <pc:docMk/>
            <pc:sldMasterMk cId="295383608" sldId="2147483648"/>
            <ac:spMk id="9" creationId="{C029FCD4-4ADB-1421-37F9-CAF662EFBB7C}"/>
          </ac:spMkLst>
        </pc:spChg>
        <pc:spChg chg="add mod">
          <ac:chgData name="Marion" userId="97d4ac1f-8b06-425f-8298-0764ffa1097d" providerId="ADAL" clId="{D5E37942-C096-4D85-AD38-5FF193C196D7}" dt="2022-05-03T18:02:43.856" v="441" actId="34135"/>
          <ac:spMkLst>
            <pc:docMk/>
            <pc:sldMasterMk cId="295383608" sldId="2147483648"/>
            <ac:spMk id="10" creationId="{7BA4E7DA-A21B-B230-FAFA-D50EACB06305}"/>
          </ac:spMkLst>
        </pc:spChg>
        <pc:spChg chg="add mod">
          <ac:chgData name="Marion" userId="97d4ac1f-8b06-425f-8298-0764ffa1097d" providerId="ADAL" clId="{D5E37942-C096-4D85-AD38-5FF193C196D7}" dt="2022-05-03T18:02:43.856" v="441" actId="34135"/>
          <ac:spMkLst>
            <pc:docMk/>
            <pc:sldMasterMk cId="295383608" sldId="2147483648"/>
            <ac:spMk id="11" creationId="{13E1F805-78B0-3AE0-E568-D5AA441B91D8}"/>
          </ac:spMkLst>
        </pc:spChg>
        <pc:spChg chg="add del mod ord">
          <ac:chgData name="Marion" userId="97d4ac1f-8b06-425f-8298-0764ffa1097d" providerId="ADAL" clId="{D5E37942-C096-4D85-AD38-5FF193C196D7}" dt="2022-05-03T18:05:33.342" v="456" actId="478"/>
          <ac:spMkLst>
            <pc:docMk/>
            <pc:sldMasterMk cId="295383608" sldId="2147483648"/>
            <ac:spMk id="12" creationId="{C3406CEA-34CD-4189-963C-93C15FF4EFD8}"/>
          </ac:spMkLst>
        </pc:spChg>
        <pc:spChg chg="del">
          <ac:chgData name="Marion" userId="97d4ac1f-8b06-425f-8298-0764ffa1097d" providerId="ADAL" clId="{D5E37942-C096-4D85-AD38-5FF193C196D7}" dt="2022-05-03T18:04:16.568" v="449"/>
          <ac:spMkLst>
            <pc:docMk/>
            <pc:sldMasterMk cId="295383608" sldId="2147483648"/>
            <ac:spMk id="16" creationId="{E3E71B11-F95F-755A-19F7-9CC5F58D8381}"/>
          </ac:spMkLst>
        </pc:spChg>
        <pc:spChg chg="del">
          <ac:chgData name="Marion" userId="97d4ac1f-8b06-425f-8298-0764ffa1097d" providerId="ADAL" clId="{D5E37942-C096-4D85-AD38-5FF193C196D7}" dt="2022-05-03T18:04:16.568" v="449"/>
          <ac:spMkLst>
            <pc:docMk/>
            <pc:sldMasterMk cId="295383608" sldId="2147483648"/>
            <ac:spMk id="17" creationId="{4F361D0C-9000-7062-79A8-30CDC6A17BB8}"/>
          </ac:spMkLst>
        </pc:spChg>
        <pc:spChg chg="add mod">
          <ac:chgData name="Marion" userId="97d4ac1f-8b06-425f-8298-0764ffa1097d" providerId="ADAL" clId="{D5E37942-C096-4D85-AD38-5FF193C196D7}" dt="2022-05-03T18:08:03.120" v="516" actId="2711"/>
          <ac:spMkLst>
            <pc:docMk/>
            <pc:sldMasterMk cId="295383608" sldId="2147483648"/>
            <ac:spMk id="18" creationId="{727284D1-853C-A6A8-B878-FF456FA280EE}"/>
          </ac:spMkLst>
        </pc:spChg>
        <pc:spChg chg="add mod">
          <ac:chgData name="Marion" userId="97d4ac1f-8b06-425f-8298-0764ffa1097d" providerId="ADAL" clId="{D5E37942-C096-4D85-AD38-5FF193C196D7}" dt="2022-05-03T18:07:52.904" v="515" actId="2711"/>
          <ac:spMkLst>
            <pc:docMk/>
            <pc:sldMasterMk cId="295383608" sldId="2147483648"/>
            <ac:spMk id="19" creationId="{3EE8E2FE-50E7-15F1-B0EF-018A7DB5D114}"/>
          </ac:spMkLst>
        </pc:spChg>
        <pc:spChg chg="add mod">
          <ac:chgData name="Marion" userId="97d4ac1f-8b06-425f-8298-0764ffa1097d" providerId="ADAL" clId="{D5E37942-C096-4D85-AD38-5FF193C196D7}" dt="2022-05-03T18:07:47.332" v="514" actId="2711"/>
          <ac:spMkLst>
            <pc:docMk/>
            <pc:sldMasterMk cId="295383608" sldId="2147483648"/>
            <ac:spMk id="20" creationId="{B1086CD6-C9DD-4938-E323-971AA1A21AF3}"/>
          </ac:spMkLst>
        </pc:spChg>
        <pc:picChg chg="add del mod">
          <ac:chgData name="Marion" userId="97d4ac1f-8b06-425f-8298-0764ffa1097d" providerId="ADAL" clId="{D5E37942-C096-4D85-AD38-5FF193C196D7}" dt="2022-05-03T17:50:50.636" v="226" actId="478"/>
          <ac:picMkLst>
            <pc:docMk/>
            <pc:sldMasterMk cId="295383608" sldId="2147483648"/>
            <ac:picMk id="13" creationId="{7E2E0B0E-3237-BCCB-17A7-D650C7C88D5E}"/>
          </ac:picMkLst>
        </pc:picChg>
        <pc:picChg chg="add del mod">
          <ac:chgData name="Marion" userId="97d4ac1f-8b06-425f-8298-0764ffa1097d" providerId="ADAL" clId="{D5E37942-C096-4D85-AD38-5FF193C196D7}" dt="2022-05-03T17:50:51.712" v="227" actId="478"/>
          <ac:picMkLst>
            <pc:docMk/>
            <pc:sldMasterMk cId="295383608" sldId="2147483648"/>
            <ac:picMk id="14" creationId="{1B03B809-0C44-7E14-CD78-877DFE243693}"/>
          </ac:picMkLst>
        </pc:picChg>
        <pc:picChg chg="add del mod modCrop">
          <ac:chgData name="Marion" userId="97d4ac1f-8b06-425f-8298-0764ffa1097d" providerId="ADAL" clId="{D5E37942-C096-4D85-AD38-5FF193C196D7}" dt="2022-05-03T17:51:34.404" v="237" actId="21"/>
          <ac:picMkLst>
            <pc:docMk/>
            <pc:sldMasterMk cId="295383608" sldId="2147483648"/>
            <ac:picMk id="15" creationId="{34091087-089F-6417-993E-86E02FD8F4C3}"/>
          </ac:picMkLst>
        </pc:picChg>
        <pc:sldLayoutChg chg="addSp delSp modSp mod setBg">
          <pc:chgData name="Marion" userId="97d4ac1f-8b06-425f-8298-0764ffa1097d" providerId="ADAL" clId="{D5E37942-C096-4D85-AD38-5FF193C196D7}" dt="2022-05-03T18:05:26.855" v="453" actId="478"/>
          <pc:sldLayoutMkLst>
            <pc:docMk/>
            <pc:sldMasterMk cId="295383608" sldId="2147483648"/>
            <pc:sldLayoutMk cId="468424574" sldId="2147483649"/>
          </pc:sldLayoutMkLst>
          <pc:spChg chg="del">
            <ac:chgData name="Marion" userId="97d4ac1f-8b06-425f-8298-0764ffa1097d" providerId="ADAL" clId="{D5E37942-C096-4D85-AD38-5FF193C196D7}" dt="2022-05-03T17:33:26.345" v="1" actId="478"/>
            <ac:spMkLst>
              <pc:docMk/>
              <pc:sldMasterMk cId="295383608" sldId="2147483648"/>
              <pc:sldLayoutMk cId="468424574" sldId="2147483649"/>
              <ac:spMk id="2" creationId="{DF4BE24B-CFBE-71A2-32C6-C06FB91262CB}"/>
            </ac:spMkLst>
          </pc:spChg>
          <pc:spChg chg="del">
            <ac:chgData name="Marion" userId="97d4ac1f-8b06-425f-8298-0764ffa1097d" providerId="ADAL" clId="{D5E37942-C096-4D85-AD38-5FF193C196D7}" dt="2022-05-03T17:33:26.345" v="1" actId="478"/>
            <ac:spMkLst>
              <pc:docMk/>
              <pc:sldMasterMk cId="295383608" sldId="2147483648"/>
              <pc:sldLayoutMk cId="468424574" sldId="2147483649"/>
              <ac:spMk id="3" creationId="{717528D1-BBCD-F0AC-FEEB-F34977154AFF}"/>
            </ac:spMkLst>
          </pc:spChg>
          <pc:spChg chg="add del mod">
            <ac:chgData name="Marion" userId="97d4ac1f-8b06-425f-8298-0764ffa1097d" providerId="ADAL" clId="{D5E37942-C096-4D85-AD38-5FF193C196D7}" dt="2022-05-03T18:05:26.855" v="453" actId="478"/>
            <ac:spMkLst>
              <pc:docMk/>
              <pc:sldMasterMk cId="295383608" sldId="2147483648"/>
              <pc:sldLayoutMk cId="468424574" sldId="2147483649"/>
              <ac:spMk id="4" creationId="{ED0DCF05-9D54-FE8E-ABEA-4CD3D88AD515}"/>
            </ac:spMkLst>
          </pc:spChg>
          <pc:spChg chg="add del mod">
            <ac:chgData name="Marion" userId="97d4ac1f-8b06-425f-8298-0764ffa1097d" providerId="ADAL" clId="{D5E37942-C096-4D85-AD38-5FF193C196D7}" dt="2022-05-03T18:05:25.716" v="452" actId="478"/>
            <ac:spMkLst>
              <pc:docMk/>
              <pc:sldMasterMk cId="295383608" sldId="2147483648"/>
              <pc:sldLayoutMk cId="468424574" sldId="2147483649"/>
              <ac:spMk id="5" creationId="{385C9A5E-E59D-584D-A7E8-8CDEBAAB2560}"/>
            </ac:spMkLst>
          </pc:spChg>
          <pc:spChg chg="add del mod ord">
            <ac:chgData name="Marion" userId="97d4ac1f-8b06-425f-8298-0764ffa1097d" providerId="ADAL" clId="{D5E37942-C096-4D85-AD38-5FF193C196D7}" dt="2022-05-03T18:05:24.523" v="451" actId="478"/>
            <ac:spMkLst>
              <pc:docMk/>
              <pc:sldMasterMk cId="295383608" sldId="2147483648"/>
              <pc:sldLayoutMk cId="468424574" sldId="2147483649"/>
              <ac:spMk id="6" creationId="{82FCD812-79BB-5768-90EF-D4B82A6913EE}"/>
            </ac:spMkLst>
          </pc:spChg>
          <pc:spChg chg="add mod">
            <ac:chgData name="Marion" userId="97d4ac1f-8b06-425f-8298-0764ffa1097d" providerId="ADAL" clId="{D5E37942-C096-4D85-AD38-5FF193C196D7}" dt="2022-05-03T17:41:12.210" v="92" actId="14100"/>
            <ac:spMkLst>
              <pc:docMk/>
              <pc:sldMasterMk cId="295383608" sldId="2147483648"/>
              <pc:sldLayoutMk cId="468424574" sldId="2147483649"/>
              <ac:spMk id="7" creationId="{D57F35C3-1F34-5916-7749-ED74DF4A29E5}"/>
            </ac:spMkLst>
          </pc:spChg>
          <pc:spChg chg="add del mod">
            <ac:chgData name="Marion" userId="97d4ac1f-8b06-425f-8298-0764ffa1097d" providerId="ADAL" clId="{D5E37942-C096-4D85-AD38-5FF193C196D7}" dt="2022-05-03T17:37:17.001" v="59" actId="478"/>
            <ac:spMkLst>
              <pc:docMk/>
              <pc:sldMasterMk cId="295383608" sldId="2147483648"/>
              <pc:sldLayoutMk cId="468424574" sldId="2147483649"/>
              <ac:spMk id="8" creationId="{B00CEDEB-FA9A-A585-4D9A-515C38929CE7}"/>
            </ac:spMkLst>
          </pc:spChg>
          <pc:spChg chg="add del mod">
            <ac:chgData name="Marion" userId="97d4ac1f-8b06-425f-8298-0764ffa1097d" providerId="ADAL" clId="{D5E37942-C096-4D85-AD38-5FF193C196D7}" dt="2022-05-03T18:02:26.075" v="440" actId="478"/>
            <ac:spMkLst>
              <pc:docMk/>
              <pc:sldMasterMk cId="295383608" sldId="2147483648"/>
              <pc:sldLayoutMk cId="468424574" sldId="2147483649"/>
              <ac:spMk id="11" creationId="{311974ED-056B-A1FA-6E8E-E61551AB8155}"/>
            </ac:spMkLst>
          </pc:spChg>
          <pc:spChg chg="add mod">
            <ac:chgData name="Marion" userId="97d4ac1f-8b06-425f-8298-0764ffa1097d" providerId="ADAL" clId="{D5E37942-C096-4D85-AD38-5FF193C196D7}" dt="2022-05-03T17:41:03.082" v="89" actId="1076"/>
            <ac:spMkLst>
              <pc:docMk/>
              <pc:sldMasterMk cId="295383608" sldId="2147483648"/>
              <pc:sldLayoutMk cId="468424574" sldId="2147483649"/>
              <ac:spMk id="12" creationId="{8E169A7F-AA1C-4E53-2841-EE8013D7B5C6}"/>
            </ac:spMkLst>
          </pc:spChg>
          <pc:spChg chg="add del mod">
            <ac:chgData name="Marion" userId="97d4ac1f-8b06-425f-8298-0764ffa1097d" providerId="ADAL" clId="{D5E37942-C096-4D85-AD38-5FF193C196D7}" dt="2022-05-03T17:46:12.310" v="201" actId="11529"/>
            <ac:spMkLst>
              <pc:docMk/>
              <pc:sldMasterMk cId="295383608" sldId="2147483648"/>
              <pc:sldLayoutMk cId="468424574" sldId="2147483649"/>
              <ac:spMk id="17" creationId="{307E57AB-F8E9-AEEA-6A9A-201AFF9AEEF3}"/>
            </ac:spMkLst>
          </pc:spChg>
          <pc:spChg chg="add mod">
            <ac:chgData name="Marion" userId="97d4ac1f-8b06-425f-8298-0764ffa1097d" providerId="ADAL" clId="{D5E37942-C096-4D85-AD38-5FF193C196D7}" dt="2022-05-03T17:53:38.768" v="273" actId="1076"/>
            <ac:spMkLst>
              <pc:docMk/>
              <pc:sldMasterMk cId="295383608" sldId="2147483648"/>
              <pc:sldLayoutMk cId="468424574" sldId="2147483649"/>
              <ac:spMk id="22" creationId="{10ED1B57-4A5F-BCDC-3292-2BBA94188BBC}"/>
            </ac:spMkLst>
          </pc:spChg>
          <pc:picChg chg="add del mod modCrop">
            <ac:chgData name="Marion" userId="97d4ac1f-8b06-425f-8298-0764ffa1097d" providerId="ADAL" clId="{D5E37942-C096-4D85-AD38-5FF193C196D7}" dt="2022-05-03T17:44:17.217" v="143" actId="478"/>
            <ac:picMkLst>
              <pc:docMk/>
              <pc:sldMasterMk cId="295383608" sldId="2147483648"/>
              <pc:sldLayoutMk cId="468424574" sldId="2147483649"/>
              <ac:picMk id="10" creationId="{6D9CC83C-10EB-42B4-6AF4-78821631F489}"/>
            </ac:picMkLst>
          </pc:picChg>
          <pc:picChg chg="add del mod">
            <ac:chgData name="Marion" userId="97d4ac1f-8b06-425f-8298-0764ffa1097d" providerId="ADAL" clId="{D5E37942-C096-4D85-AD38-5FF193C196D7}" dt="2022-05-03T17:44:31.703" v="148" actId="478"/>
            <ac:picMkLst>
              <pc:docMk/>
              <pc:sldMasterMk cId="295383608" sldId="2147483648"/>
              <pc:sldLayoutMk cId="468424574" sldId="2147483649"/>
              <ac:picMk id="14" creationId="{033F6CEE-584C-2F02-F62D-2064419B096C}"/>
            </ac:picMkLst>
          </pc:picChg>
          <pc:picChg chg="add mod">
            <ac:chgData name="Marion" userId="97d4ac1f-8b06-425f-8298-0764ffa1097d" providerId="ADAL" clId="{D5E37942-C096-4D85-AD38-5FF193C196D7}" dt="2022-05-03T17:46:53.340" v="210" actId="14100"/>
            <ac:picMkLst>
              <pc:docMk/>
              <pc:sldMasterMk cId="295383608" sldId="2147483648"/>
              <pc:sldLayoutMk cId="468424574" sldId="2147483649"/>
              <ac:picMk id="16" creationId="{A955AEA3-D091-7823-0880-2BF00C40CED1}"/>
            </ac:picMkLst>
          </pc:picChg>
          <pc:picChg chg="add del mod">
            <ac:chgData name="Marion" userId="97d4ac1f-8b06-425f-8298-0764ffa1097d" providerId="ADAL" clId="{D5E37942-C096-4D85-AD38-5FF193C196D7}" dt="2022-05-03T17:47:35.654" v="212" actId="478"/>
            <ac:picMkLst>
              <pc:docMk/>
              <pc:sldMasterMk cId="295383608" sldId="2147483648"/>
              <pc:sldLayoutMk cId="468424574" sldId="2147483649"/>
              <ac:picMk id="19" creationId="{EE0E3EE3-167C-4DA9-6E7B-71E2507548DF}"/>
            </ac:picMkLst>
          </pc:picChg>
          <pc:picChg chg="add mod modCrop">
            <ac:chgData name="Marion" userId="97d4ac1f-8b06-425f-8298-0764ffa1097d" providerId="ADAL" clId="{D5E37942-C096-4D85-AD38-5FF193C196D7}" dt="2022-05-03T17:50:05.972" v="220" actId="1076"/>
            <ac:picMkLst>
              <pc:docMk/>
              <pc:sldMasterMk cId="295383608" sldId="2147483648"/>
              <pc:sldLayoutMk cId="468424574" sldId="2147483649"/>
              <ac:picMk id="21" creationId="{40E960C7-7FDD-A96B-83BD-FDD548543099}"/>
            </ac:picMkLst>
          </pc:picChg>
        </pc:sldLayoutChg>
        <pc:sldLayoutChg chg="addSp delSp modSp mod">
          <pc:chgData name="Marion" userId="97d4ac1f-8b06-425f-8298-0764ffa1097d" providerId="ADAL" clId="{D5E37942-C096-4D85-AD38-5FF193C196D7}" dt="2022-05-03T18:08:18.562" v="519" actId="478"/>
          <pc:sldLayoutMkLst>
            <pc:docMk/>
            <pc:sldMasterMk cId="295383608" sldId="2147483648"/>
            <pc:sldLayoutMk cId="2473388754" sldId="2147483650"/>
          </pc:sldLayoutMkLst>
          <pc:spChg chg="mod">
            <ac:chgData name="Marion" userId="97d4ac1f-8b06-425f-8298-0764ffa1097d" providerId="ADAL" clId="{D5E37942-C096-4D85-AD38-5FF193C196D7}" dt="2022-05-03T17:52:59.557" v="264" actId="1076"/>
            <ac:spMkLst>
              <pc:docMk/>
              <pc:sldMasterMk cId="295383608" sldId="2147483648"/>
              <pc:sldLayoutMk cId="2473388754" sldId="2147483650"/>
              <ac:spMk id="2" creationId="{83F46C88-5B2D-DA8B-6324-75D73699D7E2}"/>
            </ac:spMkLst>
          </pc:spChg>
          <pc:spChg chg="mod">
            <ac:chgData name="Marion" userId="97d4ac1f-8b06-425f-8298-0764ffa1097d" providerId="ADAL" clId="{D5E37942-C096-4D85-AD38-5FF193C196D7}" dt="2022-05-03T17:52:46.008" v="260" actId="2711"/>
            <ac:spMkLst>
              <pc:docMk/>
              <pc:sldMasterMk cId="295383608" sldId="2147483648"/>
              <pc:sldLayoutMk cId="2473388754" sldId="2147483650"/>
              <ac:spMk id="3" creationId="{503B873D-E462-A900-E655-BE6465FCA0A3}"/>
            </ac:spMkLst>
          </pc:spChg>
          <pc:spChg chg="del">
            <ac:chgData name="Marion" userId="97d4ac1f-8b06-425f-8298-0764ffa1097d" providerId="ADAL" clId="{D5E37942-C096-4D85-AD38-5FF193C196D7}" dt="2022-05-03T18:08:16.145" v="517" actId="478"/>
            <ac:spMkLst>
              <pc:docMk/>
              <pc:sldMasterMk cId="295383608" sldId="2147483648"/>
              <pc:sldLayoutMk cId="2473388754" sldId="2147483650"/>
              <ac:spMk id="4" creationId="{4C3BFE62-5A53-B20A-BF2D-CF26DFE8A288}"/>
            </ac:spMkLst>
          </pc:spChg>
          <pc:spChg chg="del">
            <ac:chgData name="Marion" userId="97d4ac1f-8b06-425f-8298-0764ffa1097d" providerId="ADAL" clId="{D5E37942-C096-4D85-AD38-5FF193C196D7}" dt="2022-05-03T18:08:17.743" v="518" actId="478"/>
            <ac:spMkLst>
              <pc:docMk/>
              <pc:sldMasterMk cId="295383608" sldId="2147483648"/>
              <pc:sldLayoutMk cId="2473388754" sldId="2147483650"/>
              <ac:spMk id="5" creationId="{0D8A00DB-F01C-3A9A-949C-D3F36CFDCCAF}"/>
            </ac:spMkLst>
          </pc:spChg>
          <pc:spChg chg="del">
            <ac:chgData name="Marion" userId="97d4ac1f-8b06-425f-8298-0764ffa1097d" providerId="ADAL" clId="{D5E37942-C096-4D85-AD38-5FF193C196D7}" dt="2022-05-03T18:08:18.562" v="519" actId="478"/>
            <ac:spMkLst>
              <pc:docMk/>
              <pc:sldMasterMk cId="295383608" sldId="2147483648"/>
              <pc:sldLayoutMk cId="2473388754" sldId="2147483650"/>
              <ac:spMk id="6" creationId="{929373E4-D0AB-51C6-2CD3-A5C9F5766DDF}"/>
            </ac:spMkLst>
          </pc:spChg>
          <pc:picChg chg="add mod">
            <ac:chgData name="Marion" userId="97d4ac1f-8b06-425f-8298-0764ffa1097d" providerId="ADAL" clId="{D5E37942-C096-4D85-AD38-5FF193C196D7}" dt="2022-05-03T17:51:39.809" v="238"/>
            <ac:picMkLst>
              <pc:docMk/>
              <pc:sldMasterMk cId="295383608" sldId="2147483648"/>
              <pc:sldLayoutMk cId="2473388754" sldId="2147483650"/>
              <ac:picMk id="7" creationId="{7D9FBC0C-B322-F8EA-A66E-0CBA17451904}"/>
            </ac:picMkLst>
          </pc:picChg>
        </pc:sldLayoutChg>
        <pc:sldLayoutChg chg="delSp del mod">
          <pc:chgData name="Marion" userId="97d4ac1f-8b06-425f-8298-0764ffa1097d" providerId="ADAL" clId="{D5E37942-C096-4D85-AD38-5FF193C196D7}" dt="2022-05-03T18:08:35.353" v="523" actId="2696"/>
          <pc:sldLayoutMkLst>
            <pc:docMk/>
            <pc:sldMasterMk cId="295383608" sldId="2147483648"/>
            <pc:sldLayoutMk cId="753174034" sldId="2147483651"/>
          </pc:sldLayoutMkLst>
          <pc:spChg chg="del">
            <ac:chgData name="Marion" userId="97d4ac1f-8b06-425f-8298-0764ffa1097d" providerId="ADAL" clId="{D5E37942-C096-4D85-AD38-5FF193C196D7}" dt="2022-05-03T18:08:20.521" v="520" actId="478"/>
            <ac:spMkLst>
              <pc:docMk/>
              <pc:sldMasterMk cId="295383608" sldId="2147483648"/>
              <pc:sldLayoutMk cId="753174034" sldId="2147483651"/>
              <ac:spMk id="4" creationId="{A8965313-D676-42DB-8CC2-2DA0C1428FAB}"/>
            </ac:spMkLst>
          </pc:spChg>
          <pc:spChg chg="del">
            <ac:chgData name="Marion" userId="97d4ac1f-8b06-425f-8298-0764ffa1097d" providerId="ADAL" clId="{D5E37942-C096-4D85-AD38-5FF193C196D7}" dt="2022-05-03T18:08:21.482" v="521" actId="478"/>
            <ac:spMkLst>
              <pc:docMk/>
              <pc:sldMasterMk cId="295383608" sldId="2147483648"/>
              <pc:sldLayoutMk cId="753174034" sldId="2147483651"/>
              <ac:spMk id="5" creationId="{653DA712-73E9-D666-DDF5-8D1E61FE1DB3}"/>
            </ac:spMkLst>
          </pc:spChg>
          <pc:spChg chg="del">
            <ac:chgData name="Marion" userId="97d4ac1f-8b06-425f-8298-0764ffa1097d" providerId="ADAL" clId="{D5E37942-C096-4D85-AD38-5FF193C196D7}" dt="2022-05-03T18:08:29.940" v="522" actId="478"/>
            <ac:spMkLst>
              <pc:docMk/>
              <pc:sldMasterMk cId="295383608" sldId="2147483648"/>
              <pc:sldLayoutMk cId="753174034" sldId="2147483651"/>
              <ac:spMk id="6" creationId="{026DE90A-0A8B-4963-8C9D-C90A7DC9E396}"/>
            </ac:spMkLst>
          </pc:spChg>
        </pc:sldLayoutChg>
        <pc:sldLayoutChg chg="add del mod modTransition">
          <pc:chgData name="Marion" userId="97d4ac1f-8b06-425f-8298-0764ffa1097d" providerId="ADAL" clId="{D5E37942-C096-4D85-AD38-5FF193C196D7}" dt="2022-05-03T18:08:51.482" v="533" actId="2696"/>
          <pc:sldLayoutMkLst>
            <pc:docMk/>
            <pc:sldMasterMk cId="295383608" sldId="2147483648"/>
            <pc:sldLayoutMk cId="1882705739" sldId="2147483651"/>
          </pc:sldLayoutMkLst>
        </pc:sldLayoutChg>
        <pc:sldLayoutChg chg="del">
          <pc:chgData name="Marion" userId="97d4ac1f-8b06-425f-8298-0764ffa1097d" providerId="ADAL" clId="{D5E37942-C096-4D85-AD38-5FF193C196D7}" dt="2022-05-03T18:08:36.198" v="524" actId="2696"/>
          <pc:sldLayoutMkLst>
            <pc:docMk/>
            <pc:sldMasterMk cId="295383608" sldId="2147483648"/>
            <pc:sldLayoutMk cId="529145288" sldId="2147483652"/>
          </pc:sldLayoutMkLst>
        </pc:sldLayoutChg>
        <pc:sldLayoutChg chg="del">
          <pc:chgData name="Marion" userId="97d4ac1f-8b06-425f-8298-0764ffa1097d" providerId="ADAL" clId="{D5E37942-C096-4D85-AD38-5FF193C196D7}" dt="2022-05-03T18:08:37.179" v="525" actId="2696"/>
          <pc:sldLayoutMkLst>
            <pc:docMk/>
            <pc:sldMasterMk cId="295383608" sldId="2147483648"/>
            <pc:sldLayoutMk cId="1994950282" sldId="2147483653"/>
          </pc:sldLayoutMkLst>
        </pc:sldLayoutChg>
        <pc:sldLayoutChg chg="del">
          <pc:chgData name="Marion" userId="97d4ac1f-8b06-425f-8298-0764ffa1097d" providerId="ADAL" clId="{D5E37942-C096-4D85-AD38-5FF193C196D7}" dt="2022-05-03T18:08:38.186" v="526" actId="2696"/>
          <pc:sldLayoutMkLst>
            <pc:docMk/>
            <pc:sldMasterMk cId="295383608" sldId="2147483648"/>
            <pc:sldLayoutMk cId="1020041235" sldId="2147483654"/>
          </pc:sldLayoutMkLst>
        </pc:sldLayoutChg>
        <pc:sldLayoutChg chg="del">
          <pc:chgData name="Marion" userId="97d4ac1f-8b06-425f-8298-0764ffa1097d" providerId="ADAL" clId="{D5E37942-C096-4D85-AD38-5FF193C196D7}" dt="2022-05-03T18:08:39.070" v="527" actId="2696"/>
          <pc:sldLayoutMkLst>
            <pc:docMk/>
            <pc:sldMasterMk cId="295383608" sldId="2147483648"/>
            <pc:sldLayoutMk cId="1448150846" sldId="2147483655"/>
          </pc:sldLayoutMkLst>
        </pc:sldLayoutChg>
        <pc:sldLayoutChg chg="del">
          <pc:chgData name="Marion" userId="97d4ac1f-8b06-425f-8298-0764ffa1097d" providerId="ADAL" clId="{D5E37942-C096-4D85-AD38-5FF193C196D7}" dt="2022-05-03T18:08:39.932" v="528" actId="2696"/>
          <pc:sldLayoutMkLst>
            <pc:docMk/>
            <pc:sldMasterMk cId="295383608" sldId="2147483648"/>
            <pc:sldLayoutMk cId="2304161300" sldId="2147483656"/>
          </pc:sldLayoutMkLst>
        </pc:sldLayoutChg>
        <pc:sldLayoutChg chg="del">
          <pc:chgData name="Marion" userId="97d4ac1f-8b06-425f-8298-0764ffa1097d" providerId="ADAL" clId="{D5E37942-C096-4D85-AD38-5FF193C196D7}" dt="2022-05-03T18:08:40.971" v="529" actId="2696"/>
          <pc:sldLayoutMkLst>
            <pc:docMk/>
            <pc:sldMasterMk cId="295383608" sldId="2147483648"/>
            <pc:sldLayoutMk cId="3162319701" sldId="2147483657"/>
          </pc:sldLayoutMkLst>
        </pc:sldLayoutChg>
        <pc:sldLayoutChg chg="del">
          <pc:chgData name="Marion" userId="97d4ac1f-8b06-425f-8298-0764ffa1097d" providerId="ADAL" clId="{D5E37942-C096-4D85-AD38-5FF193C196D7}" dt="2022-05-03T18:08:41.668" v="530" actId="2696"/>
          <pc:sldLayoutMkLst>
            <pc:docMk/>
            <pc:sldMasterMk cId="295383608" sldId="2147483648"/>
            <pc:sldLayoutMk cId="1056876007" sldId="2147483658"/>
          </pc:sldLayoutMkLst>
        </pc:sldLayoutChg>
        <pc:sldLayoutChg chg="del">
          <pc:chgData name="Marion" userId="97d4ac1f-8b06-425f-8298-0764ffa1097d" providerId="ADAL" clId="{D5E37942-C096-4D85-AD38-5FF193C196D7}" dt="2022-05-03T18:08:42.384" v="531" actId="2696"/>
          <pc:sldLayoutMkLst>
            <pc:docMk/>
            <pc:sldMasterMk cId="295383608" sldId="2147483648"/>
            <pc:sldLayoutMk cId="3437238025" sldId="2147483659"/>
          </pc:sldLayoutMkLst>
        </pc:sldLayoutChg>
      </pc:sldMasterChg>
      <pc:sldMasterChg chg="new del mod addSldLayout delSldLayout">
        <pc:chgData name="Marion" userId="97d4ac1f-8b06-425f-8298-0764ffa1097d" providerId="ADAL" clId="{D5E37942-C096-4D85-AD38-5FF193C196D7}" dt="2022-05-03T18:02:15.389" v="439" actId="6938"/>
        <pc:sldMasterMkLst>
          <pc:docMk/>
          <pc:sldMasterMk cId="3483515285" sldId="2147483660"/>
        </pc:sldMasterMkLst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2816951566" sldId="2147483661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1595974855" sldId="2147483662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4130727272" sldId="2147483663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2690920826" sldId="2147483664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469190787" sldId="2147483665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3595545268" sldId="2147483666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1840989756" sldId="2147483667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1355249709" sldId="2147483668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4030837247" sldId="2147483669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2461095173" sldId="2147483670"/>
          </pc:sldLayoutMkLst>
        </pc:sldLayoutChg>
        <pc:sldLayoutChg chg="new del replId">
          <pc:chgData name="Marion" userId="97d4ac1f-8b06-425f-8298-0764ffa1097d" providerId="ADAL" clId="{D5E37942-C096-4D85-AD38-5FF193C196D7}" dt="2022-05-03T18:02:15.389" v="439" actId="6938"/>
          <pc:sldLayoutMkLst>
            <pc:docMk/>
            <pc:sldMasterMk cId="3483515285" sldId="2147483660"/>
            <pc:sldLayoutMk cId="1366941743" sldId="2147483671"/>
          </pc:sldLayoutMkLst>
        </pc:sldLayoutChg>
      </pc:sldMaster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46D378-4339-4B30-A982-0879A19DBEC2}" type="datetimeFigureOut">
              <a:rPr lang="fr-FR" smtClean="0"/>
              <a:t>24/05/2022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E9EC38-C79F-4181-8A6E-0E353D6234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1898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57F35C3-1F34-5916-7749-ED74DF4A29E5}"/>
              </a:ext>
            </a:extLst>
          </p:cNvPr>
          <p:cNvSpPr/>
          <p:nvPr userDrawn="1"/>
        </p:nvSpPr>
        <p:spPr>
          <a:xfrm>
            <a:off x="544945" y="424873"/>
            <a:ext cx="11111346" cy="59964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Forme en L 11">
            <a:extLst>
              <a:ext uri="{FF2B5EF4-FFF2-40B4-BE49-F238E27FC236}">
                <a16:creationId xmlns:a16="http://schemas.microsoft.com/office/drawing/2014/main" id="{8E169A7F-AA1C-4E53-2841-EE8013D7B5C6}"/>
              </a:ext>
            </a:extLst>
          </p:cNvPr>
          <p:cNvSpPr/>
          <p:nvPr userDrawn="1"/>
        </p:nvSpPr>
        <p:spPr>
          <a:xfrm rot="16200000">
            <a:off x="10392000" y="5051357"/>
            <a:ext cx="1800000" cy="1800000"/>
          </a:xfrm>
          <a:prstGeom prst="corner">
            <a:avLst>
              <a:gd name="adj1" fmla="val 28449"/>
              <a:gd name="adj2" fmla="val 228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A955AEA3-D091-7823-0880-2BF00C40CE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375" y="436708"/>
            <a:ext cx="4430692" cy="1363291"/>
          </a:xfrm>
          <a:prstGeom prst="rect">
            <a:avLst/>
          </a:prstGeom>
        </p:spPr>
      </p:pic>
      <p:pic>
        <p:nvPicPr>
          <p:cNvPr id="21" name="Image 20">
            <a:extLst>
              <a:ext uri="{FF2B5EF4-FFF2-40B4-BE49-F238E27FC236}">
                <a16:creationId xmlns:a16="http://schemas.microsoft.com/office/drawing/2014/main" id="{40E960C7-7FDD-A96B-83BD-FDD5485430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54" b="18357"/>
          <a:stretch/>
        </p:blipFill>
        <p:spPr>
          <a:xfrm>
            <a:off x="7620856" y="437230"/>
            <a:ext cx="3712585" cy="1369414"/>
          </a:xfrm>
          <a:prstGeom prst="rect">
            <a:avLst/>
          </a:prstGeom>
        </p:spPr>
      </p:pic>
      <p:sp>
        <p:nvSpPr>
          <p:cNvPr id="22" name="Titre 1">
            <a:extLst>
              <a:ext uri="{FF2B5EF4-FFF2-40B4-BE49-F238E27FC236}">
                <a16:creationId xmlns:a16="http://schemas.microsoft.com/office/drawing/2014/main" id="{10ED1B57-4A5F-BCDC-3292-2BBA94188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112" y="2411589"/>
            <a:ext cx="9629775" cy="1130489"/>
          </a:xfrm>
          <a:prstGeom prst="rect">
            <a:avLst/>
          </a:prstGeom>
        </p:spPr>
        <p:txBody>
          <a:bodyPr/>
          <a:lstStyle>
            <a:lvl1pPr algn="ctr">
              <a:defRPr sz="4800" b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468424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F46C88-5B2D-DA8B-6324-75D73699D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72" y="788400"/>
            <a:ext cx="9629775" cy="525059"/>
          </a:xfrm>
          <a:prstGeom prst="rect">
            <a:avLst/>
          </a:prstGeom>
        </p:spPr>
        <p:txBody>
          <a:bodyPr/>
          <a:lstStyle>
            <a:lvl1pPr algn="l">
              <a:defRPr sz="3600" b="1">
                <a:solidFill>
                  <a:schemeClr val="tx1"/>
                </a:solidFill>
                <a:latin typeface="Aharoni" panose="02010803020104030203" pitchFamily="2" charset="-79"/>
                <a:cs typeface="Aharoni" panose="02010803020104030203" pitchFamily="2" charset="-79"/>
              </a:defRPr>
            </a:lvl1pPr>
          </a:lstStyle>
          <a:p>
            <a:r>
              <a:rPr lang="fr-FR" dirty="0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03B873D-E462-A900-E655-BE6465FCA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 b="0">
                <a:latin typeface="Abadi" panose="020B0604020104020204" pitchFamily="34" charset="0"/>
                <a:cs typeface="Aharoni" panose="02010803020104030203" pitchFamily="2" charset="-79"/>
              </a:defRPr>
            </a:lvl1pPr>
            <a:lvl2pPr>
              <a:defRPr b="0">
                <a:latin typeface="Abadi" panose="020B0604020104020204" pitchFamily="34" charset="0"/>
                <a:cs typeface="Aharoni" panose="02010803020104030203" pitchFamily="2" charset="-79"/>
              </a:defRPr>
            </a:lvl2pPr>
            <a:lvl3pPr>
              <a:defRPr b="0">
                <a:latin typeface="Abadi" panose="020B0604020104020204" pitchFamily="34" charset="0"/>
                <a:cs typeface="Aharoni" panose="02010803020104030203" pitchFamily="2" charset="-79"/>
              </a:defRPr>
            </a:lvl3pPr>
            <a:lvl4pPr>
              <a:defRPr b="0">
                <a:latin typeface="Abadi" panose="020B0604020104020204" pitchFamily="34" charset="0"/>
                <a:cs typeface="Aharoni" panose="02010803020104030203" pitchFamily="2" charset="-79"/>
              </a:defRPr>
            </a:lvl4pPr>
            <a:lvl5pPr>
              <a:defRPr b="0">
                <a:latin typeface="Abadi" panose="020B0604020104020204" pitchFamily="34" charset="0"/>
                <a:cs typeface="Aharoni" panose="02010803020104030203" pitchFamily="2" charset="-79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7D9FBC0C-B322-F8EA-A66E-0CBA174519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" t="10586" r="72136" b="9066"/>
          <a:stretch/>
        </p:blipFill>
        <p:spPr>
          <a:xfrm>
            <a:off x="714006" y="617685"/>
            <a:ext cx="902566" cy="86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3388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029FCD4-4ADB-1421-37F9-CAF662EFBB7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>
            <a:off x="544945" y="424873"/>
            <a:ext cx="11111346" cy="59964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Forme en L 9">
            <a:extLst>
              <a:ext uri="{FF2B5EF4-FFF2-40B4-BE49-F238E27FC236}">
                <a16:creationId xmlns:a16="http://schemas.microsoft.com/office/drawing/2014/main" id="{7BA4E7DA-A21B-B230-FAFA-D50EACB0630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 rot="5400000">
            <a:off x="0" y="0"/>
            <a:ext cx="1800000" cy="1800000"/>
          </a:xfrm>
          <a:prstGeom prst="corner">
            <a:avLst>
              <a:gd name="adj1" fmla="val 28449"/>
              <a:gd name="adj2" fmla="val 228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Forme en L 10">
            <a:extLst>
              <a:ext uri="{FF2B5EF4-FFF2-40B4-BE49-F238E27FC236}">
                <a16:creationId xmlns:a16="http://schemas.microsoft.com/office/drawing/2014/main" id="{13E1F805-78B0-3AE0-E568-D5AA441B91D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 userDrawn="1"/>
        </p:nvSpPr>
        <p:spPr>
          <a:xfrm rot="16200000">
            <a:off x="10392000" y="5051357"/>
            <a:ext cx="1800000" cy="1800000"/>
          </a:xfrm>
          <a:prstGeom prst="corner">
            <a:avLst>
              <a:gd name="adj1" fmla="val 28449"/>
              <a:gd name="adj2" fmla="val 228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8" name="ZoneTexte 17">
            <a:extLst>
              <a:ext uri="{FF2B5EF4-FFF2-40B4-BE49-F238E27FC236}">
                <a16:creationId xmlns:a16="http://schemas.microsoft.com/office/drawing/2014/main" id="{727284D1-853C-A6A8-B878-FF456FA280EE}"/>
              </a:ext>
            </a:extLst>
          </p:cNvPr>
          <p:cNvSpPr txBox="1"/>
          <p:nvPr userDrawn="1"/>
        </p:nvSpPr>
        <p:spPr>
          <a:xfrm>
            <a:off x="8675344" y="6451658"/>
            <a:ext cx="1716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388B39E1-2230-4E0D-ADFB-E5244FC356EB}" type="slidenum">
              <a:rPr lang="fr-FR" smtClean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pPr algn="ctr"/>
              <a:t>‹N°›</a:t>
            </a:fld>
            <a:endParaRPr lang="fr-FR" dirty="0">
              <a:solidFill>
                <a:schemeClr val="tx1">
                  <a:lumMod val="75000"/>
                  <a:lumOff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ZoneTexte 18">
            <a:extLst>
              <a:ext uri="{FF2B5EF4-FFF2-40B4-BE49-F238E27FC236}">
                <a16:creationId xmlns:a16="http://schemas.microsoft.com/office/drawing/2014/main" id="{3EE8E2FE-50E7-15F1-B0EF-018A7DB5D114}"/>
              </a:ext>
            </a:extLst>
          </p:cNvPr>
          <p:cNvSpPr txBox="1"/>
          <p:nvPr userDrawn="1"/>
        </p:nvSpPr>
        <p:spPr>
          <a:xfrm>
            <a:off x="1800001" y="6418081"/>
            <a:ext cx="17166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25/05/2022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B1086CD6-C9DD-4938-E323-971AA1A21AF3}"/>
              </a:ext>
            </a:extLst>
          </p:cNvPr>
          <p:cNvSpPr txBox="1"/>
          <p:nvPr userDrawn="1"/>
        </p:nvSpPr>
        <p:spPr>
          <a:xfrm>
            <a:off x="3776956" y="6451658"/>
            <a:ext cx="4912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  <a:latin typeface="Abadi" panose="020B0604020104020204" pitchFamily="34" charset="0"/>
              </a:rPr>
              <a:t>SOUTENANCE PROJET MATLAB</a:t>
            </a:r>
          </a:p>
        </p:txBody>
      </p:sp>
    </p:spTree>
    <p:extLst>
      <p:ext uri="{BB962C8B-B14F-4D97-AF65-F5344CB8AC3E}">
        <p14:creationId xmlns:p14="http://schemas.microsoft.com/office/powerpoint/2010/main" val="295383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E605D5C0-0636-7E02-94B3-5FACA06E1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794" y="2440164"/>
            <a:ext cx="10158412" cy="178436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fr-FR" dirty="0">
                <a:latin typeface="Abadi" panose="020B0604020104020204" pitchFamily="34" charset="0"/>
              </a:rPr>
              <a:t>SOUTENANCE DE PROJET MATLAB</a:t>
            </a:r>
            <a:br>
              <a:rPr lang="fr-FR" dirty="0">
                <a:latin typeface="Abadi" panose="020B0604020104020204" pitchFamily="34" charset="0"/>
              </a:rPr>
            </a:br>
            <a:r>
              <a:rPr lang="fr-FR" sz="1000" dirty="0">
                <a:latin typeface="Abadi" panose="020B0604020104020204" pitchFamily="34" charset="0"/>
              </a:rPr>
              <a:t>  </a:t>
            </a:r>
            <a:br>
              <a:rPr lang="fr-FR" dirty="0"/>
            </a:br>
            <a:r>
              <a:rPr lang="fr-FR" sz="2800" b="0" i="0" u="none" strike="noStrike" baseline="0" dirty="0">
                <a:solidFill>
                  <a:srgbClr val="000000"/>
                </a:solidFill>
                <a:latin typeface="Abadi" panose="020B0604020104020204" pitchFamily="34" charset="0"/>
              </a:rPr>
              <a:t>SURECHANTILLONNAGE D’UN SIGNAL PAR TECHNIQUES D’INTERPOLATION </a:t>
            </a:r>
            <a:endParaRPr lang="fr-FR" dirty="0">
              <a:latin typeface="Abadi" panose="020B0604020104020204" pitchFamily="34" charset="0"/>
            </a:endParaRPr>
          </a:p>
        </p:txBody>
      </p:sp>
      <p:sp>
        <p:nvSpPr>
          <p:cNvPr id="5" name="Titre 3">
            <a:extLst>
              <a:ext uri="{FF2B5EF4-FFF2-40B4-BE49-F238E27FC236}">
                <a16:creationId xmlns:a16="http://schemas.microsoft.com/office/drawing/2014/main" id="{DAFC750F-5DE6-8BC5-4CB6-1DC3C11C70F5}"/>
              </a:ext>
            </a:extLst>
          </p:cNvPr>
          <p:cNvSpPr txBox="1">
            <a:spLocks/>
          </p:cNvSpPr>
          <p:nvPr/>
        </p:nvSpPr>
        <p:spPr>
          <a:xfrm>
            <a:off x="602266" y="5779008"/>
            <a:ext cx="1729454" cy="56692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1600" dirty="0">
                <a:latin typeface="Abadi" panose="020B0604020104020204" pitchFamily="34" charset="0"/>
              </a:rPr>
              <a:t>Marion</a:t>
            </a:r>
            <a:br>
              <a:rPr lang="fr-FR" sz="1600" dirty="0">
                <a:latin typeface="Abadi" panose="020B0604020104020204" pitchFamily="34" charset="0"/>
              </a:rPr>
            </a:br>
            <a:r>
              <a:rPr lang="fr-FR" sz="1600" dirty="0">
                <a:latin typeface="Abadi" panose="020B0604020104020204" pitchFamily="34" charset="0"/>
              </a:rPr>
              <a:t>ESCOUTELOUP</a:t>
            </a:r>
          </a:p>
        </p:txBody>
      </p:sp>
      <p:sp>
        <p:nvSpPr>
          <p:cNvPr id="6" name="Titre 3">
            <a:extLst>
              <a:ext uri="{FF2B5EF4-FFF2-40B4-BE49-F238E27FC236}">
                <a16:creationId xmlns:a16="http://schemas.microsoft.com/office/drawing/2014/main" id="{6AB04EBA-245C-9E22-9A95-718CF3CA684D}"/>
              </a:ext>
            </a:extLst>
          </p:cNvPr>
          <p:cNvSpPr txBox="1">
            <a:spLocks/>
          </p:cNvSpPr>
          <p:nvPr/>
        </p:nvSpPr>
        <p:spPr>
          <a:xfrm>
            <a:off x="5231273" y="5779008"/>
            <a:ext cx="1729454" cy="56692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1600" dirty="0">
                <a:latin typeface="Abadi" panose="020B0604020104020204" pitchFamily="34" charset="0"/>
              </a:rPr>
              <a:t>Etienne</a:t>
            </a:r>
            <a:br>
              <a:rPr lang="fr-FR" sz="1600" dirty="0">
                <a:latin typeface="Abadi" panose="020B0604020104020204" pitchFamily="34" charset="0"/>
              </a:rPr>
            </a:br>
            <a:r>
              <a:rPr lang="fr-FR" sz="1600" dirty="0">
                <a:latin typeface="Abadi" panose="020B0604020104020204" pitchFamily="34" charset="0"/>
              </a:rPr>
              <a:t>MATEOS</a:t>
            </a:r>
          </a:p>
        </p:txBody>
      </p:sp>
      <p:sp>
        <p:nvSpPr>
          <p:cNvPr id="7" name="Titre 3">
            <a:extLst>
              <a:ext uri="{FF2B5EF4-FFF2-40B4-BE49-F238E27FC236}">
                <a16:creationId xmlns:a16="http://schemas.microsoft.com/office/drawing/2014/main" id="{172687AD-A60B-AA4B-1F3E-8860FC18B6C0}"/>
              </a:ext>
            </a:extLst>
          </p:cNvPr>
          <p:cNvSpPr txBox="1">
            <a:spLocks/>
          </p:cNvSpPr>
          <p:nvPr/>
        </p:nvSpPr>
        <p:spPr>
          <a:xfrm>
            <a:off x="9860280" y="5779008"/>
            <a:ext cx="1729454" cy="56692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1600" dirty="0">
                <a:latin typeface="Abadi" panose="020B0604020104020204" pitchFamily="34" charset="0"/>
              </a:rPr>
              <a:t>Julien</a:t>
            </a:r>
            <a:br>
              <a:rPr lang="fr-FR" sz="1600" dirty="0">
                <a:latin typeface="Abadi" panose="020B0604020104020204" pitchFamily="34" charset="0"/>
              </a:rPr>
            </a:br>
            <a:r>
              <a:rPr lang="fr-FR" sz="1600" dirty="0">
                <a:latin typeface="Abadi" panose="020B0604020104020204" pitchFamily="34" charset="0"/>
              </a:rPr>
              <a:t>ARNAUDIES</a:t>
            </a:r>
          </a:p>
        </p:txBody>
      </p:sp>
      <p:sp>
        <p:nvSpPr>
          <p:cNvPr id="8" name="Titre 3">
            <a:extLst>
              <a:ext uri="{FF2B5EF4-FFF2-40B4-BE49-F238E27FC236}">
                <a16:creationId xmlns:a16="http://schemas.microsoft.com/office/drawing/2014/main" id="{79F84FBD-D1CB-77E5-C417-E363E8773BED}"/>
              </a:ext>
            </a:extLst>
          </p:cNvPr>
          <p:cNvSpPr txBox="1">
            <a:spLocks/>
          </p:cNvSpPr>
          <p:nvPr/>
        </p:nvSpPr>
        <p:spPr>
          <a:xfrm>
            <a:off x="2916769" y="5779008"/>
            <a:ext cx="1729454" cy="56692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1600" dirty="0">
                <a:latin typeface="Abadi" panose="020B0604020104020204" pitchFamily="34" charset="0"/>
              </a:rPr>
              <a:t>Théo</a:t>
            </a:r>
            <a:br>
              <a:rPr lang="fr-FR" sz="1600" dirty="0">
                <a:latin typeface="Abadi" panose="020B0604020104020204" pitchFamily="34" charset="0"/>
              </a:rPr>
            </a:br>
            <a:r>
              <a:rPr lang="fr-FR" sz="1600" dirty="0">
                <a:latin typeface="Abadi" panose="020B0604020104020204" pitchFamily="34" charset="0"/>
              </a:rPr>
              <a:t>FAURE</a:t>
            </a:r>
          </a:p>
        </p:txBody>
      </p:sp>
      <p:sp>
        <p:nvSpPr>
          <p:cNvPr id="9" name="Titre 3">
            <a:extLst>
              <a:ext uri="{FF2B5EF4-FFF2-40B4-BE49-F238E27FC236}">
                <a16:creationId xmlns:a16="http://schemas.microsoft.com/office/drawing/2014/main" id="{DBEB743D-4B49-CE63-112A-409830B777CF}"/>
              </a:ext>
            </a:extLst>
          </p:cNvPr>
          <p:cNvSpPr txBox="1">
            <a:spLocks/>
          </p:cNvSpPr>
          <p:nvPr/>
        </p:nvSpPr>
        <p:spPr>
          <a:xfrm>
            <a:off x="7545776" y="5779008"/>
            <a:ext cx="1729454" cy="56692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chemeClr val="tx1"/>
                </a:solidFill>
                <a:latin typeface="Aharoni" panose="02010803020104030203" pitchFamily="2" charset="-79"/>
                <a:ea typeface="+mj-ea"/>
                <a:cs typeface="Aharoni" panose="02010803020104030203" pitchFamily="2" charset="-79"/>
              </a:defRPr>
            </a:lvl1pPr>
          </a:lstStyle>
          <a:p>
            <a:pPr>
              <a:lnSpc>
                <a:spcPct val="100000"/>
              </a:lnSpc>
            </a:pPr>
            <a:r>
              <a:rPr lang="fr-FR" sz="1600" dirty="0">
                <a:latin typeface="Abadi" panose="020B0604020104020204" pitchFamily="34" charset="0"/>
              </a:rPr>
              <a:t>Yohann</a:t>
            </a:r>
            <a:br>
              <a:rPr lang="fr-FR" sz="1600" dirty="0">
                <a:latin typeface="Abadi" panose="020B0604020104020204" pitchFamily="34" charset="0"/>
              </a:rPr>
            </a:br>
            <a:r>
              <a:rPr lang="fr-FR" sz="1600" dirty="0">
                <a:latin typeface="Abadi" panose="020B0604020104020204" pitchFamily="34" charset="0"/>
              </a:rPr>
              <a:t>DELAVEAUX</a:t>
            </a:r>
          </a:p>
        </p:txBody>
      </p:sp>
    </p:spTree>
    <p:extLst>
      <p:ext uri="{BB962C8B-B14F-4D97-AF65-F5344CB8AC3E}">
        <p14:creationId xmlns:p14="http://schemas.microsoft.com/office/powerpoint/2010/main" val="1546105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93A26B-C959-BF21-833D-991867E7A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41A09852-B9D7-5D8A-E5C3-DD481ACF9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0539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73F826-A599-DF03-7A5A-B87B6639D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B3D13AE-D74F-3AD5-CFEF-82DB9B3482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622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AF99BAAE-D90E-21D2-967E-1EECFC6C3F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347BB72A-AE68-F3B9-1075-966D231D2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2768"/>
            <a:ext cx="10515600" cy="4604195"/>
          </a:xfrm>
        </p:spPr>
        <p:txBody>
          <a:bodyPr/>
          <a:lstStyle/>
          <a:p>
            <a:pPr marL="571500" indent="-571500">
              <a:buFont typeface="+mj-lt"/>
              <a:buAutoNum type="romanUcPeriod"/>
            </a:pPr>
            <a:r>
              <a:rPr lang="fr-FR" dirty="0"/>
              <a:t>Description du projet</a:t>
            </a:r>
          </a:p>
          <a:p>
            <a:pPr marL="1028700" lvl="1" indent="-571500">
              <a:buFont typeface="+mj-lt"/>
              <a:buAutoNum type="alphaLcPeriod"/>
            </a:pPr>
            <a:r>
              <a:rPr lang="fr-FR" dirty="0"/>
              <a:t>Interface Homme-Machine</a:t>
            </a:r>
          </a:p>
          <a:p>
            <a:pPr marL="1028700" lvl="1" indent="-571500">
              <a:buFont typeface="+mj-lt"/>
              <a:buAutoNum type="alphaLcPeriod"/>
            </a:pPr>
            <a:r>
              <a:rPr lang="fr-FR" dirty="0"/>
              <a:t>Les 3 techniques d’interpolation</a:t>
            </a:r>
          </a:p>
          <a:p>
            <a:pPr marL="1028700" lvl="1" indent="-571500">
              <a:buFont typeface="+mj-lt"/>
              <a:buAutoNum type="alphaLcPeriod"/>
            </a:pPr>
            <a:r>
              <a:rPr lang="fr-FR" dirty="0"/>
              <a:t>Zoom : technique par interpolation linéaire</a:t>
            </a:r>
          </a:p>
          <a:p>
            <a:pPr marL="457200" lvl="1" indent="0">
              <a:buNone/>
            </a:pPr>
            <a:endParaRPr lang="fr-FR" dirty="0"/>
          </a:p>
          <a:p>
            <a:pPr marL="571500" indent="-571500">
              <a:buFont typeface="+mj-lt"/>
              <a:buAutoNum type="romanUcPeriod"/>
            </a:pPr>
            <a:r>
              <a:rPr lang="fr-FR" dirty="0"/>
              <a:t>L’organisation d’équipe</a:t>
            </a:r>
          </a:p>
          <a:p>
            <a:pPr marL="1028700" lvl="1" indent="-571500">
              <a:buFont typeface="+mj-lt"/>
              <a:buAutoNum type="alphaLcPeriod"/>
            </a:pPr>
            <a:r>
              <a:rPr lang="fr-FR" dirty="0"/>
              <a:t>Outils collaboratif GitHub</a:t>
            </a:r>
          </a:p>
          <a:p>
            <a:pPr marL="1028700" lvl="1" indent="-571500">
              <a:buFont typeface="+mj-lt"/>
              <a:buAutoNum type="alphaLcPeriod"/>
            </a:pPr>
            <a:r>
              <a:rPr lang="fr-FR" dirty="0"/>
              <a:t>Répartition du développement</a:t>
            </a:r>
          </a:p>
          <a:p>
            <a:pPr marL="1028700" lvl="1" indent="-571500">
              <a:buFont typeface="+mj-lt"/>
              <a:buAutoNum type="alphaLcPeriod"/>
            </a:pPr>
            <a:r>
              <a:rPr lang="fr-FR" dirty="0"/>
              <a:t>Les règles de codage mis en place</a:t>
            </a:r>
          </a:p>
          <a:p>
            <a:pPr marL="1028700" lvl="1" indent="-571500">
              <a:buFont typeface="+mj-lt"/>
              <a:buAutoNum type="alphaLcPeriod"/>
            </a:pPr>
            <a:endParaRPr lang="fr-FR" dirty="0"/>
          </a:p>
          <a:p>
            <a:pPr marL="0" indent="0">
              <a:buNone/>
            </a:pPr>
            <a:r>
              <a:rPr lang="fr-FR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968586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977031-4284-CB1B-5BCA-3BDF4881E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 Description du projet</a:t>
            </a:r>
            <a:br>
              <a:rPr lang="fr-FR" dirty="0"/>
            </a:br>
            <a:r>
              <a:rPr lang="fr-FR" sz="2000" dirty="0"/>
              <a:t>a. Les 3 techniques d’interpolation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167CC3D-6873-D108-5D33-8B3A762D2DF6}"/>
              </a:ext>
            </a:extLst>
          </p:cNvPr>
          <p:cNvSpPr txBox="1"/>
          <p:nvPr/>
        </p:nvSpPr>
        <p:spPr>
          <a:xfrm>
            <a:off x="539704" y="1655234"/>
            <a:ext cx="11124637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AutoNum type="arabicPeriod"/>
            </a:pPr>
            <a:r>
              <a:rPr lang="fr-FR" b="1" dirty="0" err="1">
                <a:cs typeface="Calibri"/>
              </a:rPr>
              <a:t>Zero-padding</a:t>
            </a:r>
            <a:r>
              <a:rPr lang="fr-FR" b="1" dirty="0">
                <a:cs typeface="Calibri"/>
              </a:rPr>
              <a:t> : </a:t>
            </a:r>
            <a:r>
              <a:rPr lang="fr-FR" dirty="0">
                <a:cs typeface="Calibri"/>
              </a:rPr>
              <a:t>Technique consistant à ajouter un nombre de zéros à un signal dans le domaine temporel pour augmenter sa longueur. L'augmentation de la longueur d'un signal permet d'obtenir une meilleure résolution.</a:t>
            </a:r>
            <a:endParaRPr lang="fr-FR" b="1" dirty="0">
              <a:cs typeface="Calibri"/>
            </a:endParaRPr>
          </a:p>
          <a:p>
            <a:pPr marL="342900" indent="-342900">
              <a:buAutoNum type="arabicPeriod"/>
            </a:pPr>
            <a:endParaRPr lang="fr-FR" b="1" dirty="0">
              <a:cs typeface="Calibri"/>
            </a:endParaRPr>
          </a:p>
          <a:p>
            <a:pPr marL="342900" indent="-342900">
              <a:buAutoNum type="arabicPeriod"/>
            </a:pPr>
            <a:r>
              <a:rPr lang="fr-FR" b="1" dirty="0">
                <a:cs typeface="Calibri"/>
              </a:rPr>
              <a:t>Interpolation : </a:t>
            </a:r>
          </a:p>
          <a:p>
            <a:pPr marL="342900" indent="-342900">
              <a:buAutoNum type="arabicPeriod"/>
            </a:pPr>
            <a:endParaRPr lang="fr-FR" b="1" dirty="0">
              <a:cs typeface="Calibri"/>
            </a:endParaRPr>
          </a:p>
          <a:p>
            <a:pPr marL="342900" indent="-342900">
              <a:buAutoNum type="arabicPeriod"/>
            </a:pPr>
            <a:r>
              <a:rPr lang="fr-FR" b="1" dirty="0">
                <a:cs typeface="Calibri"/>
              </a:rPr>
              <a:t>Interpolation linéaire : </a:t>
            </a:r>
          </a:p>
        </p:txBody>
      </p:sp>
    </p:spTree>
    <p:extLst>
      <p:ext uri="{BB962C8B-B14F-4D97-AF65-F5344CB8AC3E}">
        <p14:creationId xmlns:p14="http://schemas.microsoft.com/office/powerpoint/2010/main" val="184818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977031-4284-CB1B-5BCA-3BDF4881E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 Description du projet</a:t>
            </a:r>
            <a:br>
              <a:rPr lang="fr-FR" dirty="0"/>
            </a:br>
            <a:r>
              <a:rPr lang="fr-FR" sz="2000" dirty="0"/>
              <a:t>b. Les 3 techniques d’interpolation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93A26B-C959-BF21-833D-991867E7A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93223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977031-4284-CB1B-5BCA-3BDF4881E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I. Description du projet</a:t>
            </a:r>
            <a:br>
              <a:rPr lang="fr-FR" dirty="0"/>
            </a:br>
            <a:r>
              <a:rPr lang="fr-FR" sz="2000" dirty="0"/>
              <a:t>c. Zoom : technique par interpolation linéaire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93A26B-C959-BF21-833D-991867E7A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1293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977031-4284-CB1B-5BCA-3BDF4881E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II. Organisation du projet</a:t>
            </a:r>
            <a:br>
              <a:rPr lang="fr-FR" dirty="0"/>
            </a:br>
            <a:r>
              <a:rPr lang="fr-FR" sz="2000" dirty="0"/>
              <a:t>a. Outil collaboratif </a:t>
            </a:r>
            <a:r>
              <a:rPr lang="fr-FR" sz="2000" dirty="0" err="1"/>
              <a:t>Github</a:t>
            </a: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7582F21-7A68-2652-CE95-9876C29FD3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5568" y="2753247"/>
            <a:ext cx="2625067" cy="1484475"/>
          </a:xfrm>
          <a:prstGeom prst="rect">
            <a:avLst/>
          </a:prstGeom>
        </p:spPr>
      </p:pic>
      <p:grpSp>
        <p:nvGrpSpPr>
          <p:cNvPr id="23" name="Groupe 22">
            <a:extLst>
              <a:ext uri="{FF2B5EF4-FFF2-40B4-BE49-F238E27FC236}">
                <a16:creationId xmlns:a16="http://schemas.microsoft.com/office/drawing/2014/main" id="{D180D443-4B80-F325-E08E-6557D3666772}"/>
              </a:ext>
            </a:extLst>
          </p:cNvPr>
          <p:cNvGrpSpPr/>
          <p:nvPr/>
        </p:nvGrpSpPr>
        <p:grpSpPr>
          <a:xfrm>
            <a:off x="726025" y="4509477"/>
            <a:ext cx="2742640" cy="1586114"/>
            <a:chOff x="2069654" y="3925417"/>
            <a:chExt cx="2742640" cy="1586114"/>
          </a:xfrm>
        </p:grpSpPr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AE0D924C-6123-0B81-E5A8-F7EF0B9E297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1481" y="4571850"/>
              <a:ext cx="939681" cy="939681"/>
            </a:xfrm>
            <a:prstGeom prst="rect">
              <a:avLst/>
            </a:prstGeom>
          </p:spPr>
        </p:pic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187582E1-6CD4-EAA3-EBD3-45161C4C838D}"/>
                </a:ext>
              </a:extLst>
            </p:cNvPr>
            <p:cNvSpPr txBox="1"/>
            <p:nvPr/>
          </p:nvSpPr>
          <p:spPr>
            <a:xfrm>
              <a:off x="2069654" y="3925417"/>
              <a:ext cx="27426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Installation et commande par terminal via le </a:t>
              </a:r>
              <a:r>
                <a:rPr lang="fr-FR" b="1" dirty="0"/>
                <a:t>Git Bash </a:t>
              </a:r>
            </a:p>
          </p:txBody>
        </p:sp>
      </p:grp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B3A2B225-9AE0-E542-1B54-EE1887E9DA6F}"/>
              </a:ext>
            </a:extLst>
          </p:cNvPr>
          <p:cNvCxnSpPr>
            <a:cxnSpLocks/>
            <a:stCxn id="5" idx="0"/>
          </p:cNvCxnSpPr>
          <p:nvPr/>
        </p:nvCxnSpPr>
        <p:spPr>
          <a:xfrm flipH="1" flipV="1">
            <a:off x="3414056" y="2116796"/>
            <a:ext cx="1014046" cy="63645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7D4EAD3D-BA5B-7C30-7AD6-C2AFFE05F901}"/>
              </a:ext>
            </a:extLst>
          </p:cNvPr>
          <p:cNvSpPr txBox="1"/>
          <p:nvPr/>
        </p:nvSpPr>
        <p:spPr>
          <a:xfrm>
            <a:off x="730203" y="1655234"/>
            <a:ext cx="274264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Outil collaboratif pour la collaboration sur des projets de développement</a:t>
            </a:r>
            <a:endParaRPr lang="fr-FR" b="1" dirty="0"/>
          </a:p>
        </p:txBody>
      </p:sp>
      <p:cxnSp>
        <p:nvCxnSpPr>
          <p:cNvPr id="16" name="Connecteur droit avec flèche 15">
            <a:extLst>
              <a:ext uri="{FF2B5EF4-FFF2-40B4-BE49-F238E27FC236}">
                <a16:creationId xmlns:a16="http://schemas.microsoft.com/office/drawing/2014/main" id="{5FD9F4F9-1DBD-9570-A64E-ECEA9CEE8864}"/>
              </a:ext>
            </a:extLst>
          </p:cNvPr>
          <p:cNvCxnSpPr>
            <a:cxnSpLocks/>
            <a:stCxn id="5" idx="2"/>
          </p:cNvCxnSpPr>
          <p:nvPr/>
        </p:nvCxnSpPr>
        <p:spPr>
          <a:xfrm flipH="1">
            <a:off x="3502237" y="4237722"/>
            <a:ext cx="925865" cy="61461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1D9B20E3-7107-27F1-89E9-ED95FD0E5323}"/>
              </a:ext>
            </a:extLst>
          </p:cNvPr>
          <p:cNvSpPr txBox="1"/>
          <p:nvPr/>
        </p:nvSpPr>
        <p:spPr>
          <a:xfrm>
            <a:off x="711929" y="3489334"/>
            <a:ext cx="2742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Versionning des codes</a:t>
            </a:r>
            <a:endParaRPr lang="fr-FR" b="1" dirty="0"/>
          </a:p>
        </p:txBody>
      </p:sp>
      <p:pic>
        <p:nvPicPr>
          <p:cNvPr id="21" name="gitBashVideo">
            <a:hlinkClick r:id="" action="ppaction://media"/>
            <a:extLst>
              <a:ext uri="{FF2B5EF4-FFF2-40B4-BE49-F238E27FC236}">
                <a16:creationId xmlns:a16="http://schemas.microsoft.com/office/drawing/2014/main" id="{4F122F45-3418-5596-AEC4-F0F4DEA61D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85269" y="1964439"/>
            <a:ext cx="6078438" cy="3419122"/>
          </a:xfrm>
          <a:prstGeom prst="rect">
            <a:avLst/>
          </a:prstGeom>
        </p:spPr>
      </p:pic>
      <p:cxnSp>
        <p:nvCxnSpPr>
          <p:cNvPr id="27" name="Connecteur droit avec flèche 26">
            <a:extLst>
              <a:ext uri="{FF2B5EF4-FFF2-40B4-BE49-F238E27FC236}">
                <a16:creationId xmlns:a16="http://schemas.microsoft.com/office/drawing/2014/main" id="{7AC6226C-47DB-7076-9EEF-69902991CAA2}"/>
              </a:ext>
            </a:extLst>
          </p:cNvPr>
          <p:cNvCxnSpPr>
            <a:cxnSpLocks/>
          </p:cNvCxnSpPr>
          <p:nvPr/>
        </p:nvCxnSpPr>
        <p:spPr>
          <a:xfrm flipH="1">
            <a:off x="3165237" y="3674000"/>
            <a:ext cx="3370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348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990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977031-4284-CB1B-5BCA-3BDF4881E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II. Organisation du projet</a:t>
            </a:r>
            <a:br>
              <a:rPr lang="fr-FR" dirty="0"/>
            </a:br>
            <a:r>
              <a:rPr lang="fr-FR" sz="2000" dirty="0"/>
              <a:t>b. Répartition du développement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293A26B-C959-BF21-833D-991867E7A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9701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977031-4284-CB1B-5BCA-3BDF4881E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II. Organisation du projet</a:t>
            </a:r>
            <a:br>
              <a:rPr lang="fr-FR" dirty="0"/>
            </a:br>
            <a:r>
              <a:rPr lang="fr-FR" sz="2000" dirty="0"/>
              <a:t>c. Les règles de codage mis en place</a:t>
            </a:r>
            <a:endParaRPr lang="fr-FR" dirty="0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84708E4D-FDD3-76F9-890E-1950D98820B6}"/>
              </a:ext>
            </a:extLst>
          </p:cNvPr>
          <p:cNvGrpSpPr/>
          <p:nvPr/>
        </p:nvGrpSpPr>
        <p:grpSpPr>
          <a:xfrm>
            <a:off x="1616572" y="2289560"/>
            <a:ext cx="2742640" cy="1828702"/>
            <a:chOff x="1128554" y="2320778"/>
            <a:chExt cx="2742640" cy="1828702"/>
          </a:xfrm>
        </p:grpSpPr>
        <p:pic>
          <p:nvPicPr>
            <p:cNvPr id="5" name="Graphique 4">
              <a:extLst>
                <a:ext uri="{FF2B5EF4-FFF2-40B4-BE49-F238E27FC236}">
                  <a16:creationId xmlns:a16="http://schemas.microsoft.com/office/drawing/2014/main" id="{5A9FBFDC-71AE-2734-838A-F495EC52A6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616572" y="2320778"/>
              <a:ext cx="1766605" cy="1459370"/>
            </a:xfrm>
            <a:prstGeom prst="rect">
              <a:avLst/>
            </a:prstGeom>
          </p:spPr>
        </p:pic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7582D228-F9A6-592F-D600-210D5B1E14DA}"/>
                </a:ext>
              </a:extLst>
            </p:cNvPr>
            <p:cNvSpPr txBox="1"/>
            <p:nvPr/>
          </p:nvSpPr>
          <p:spPr>
            <a:xfrm>
              <a:off x="1128554" y="3780148"/>
              <a:ext cx="2742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b="1" dirty="0"/>
                <a:t>CAMEL CASE</a:t>
              </a:r>
            </a:p>
          </p:txBody>
        </p:sp>
      </p:grpSp>
      <p:sp>
        <p:nvSpPr>
          <p:cNvPr id="7" name="ZoneTexte 6">
            <a:extLst>
              <a:ext uri="{FF2B5EF4-FFF2-40B4-BE49-F238E27FC236}">
                <a16:creationId xmlns:a16="http://schemas.microsoft.com/office/drawing/2014/main" id="{EFFD92C3-0D67-FEC1-5551-3874E09534DD}"/>
              </a:ext>
            </a:extLst>
          </p:cNvPr>
          <p:cNvSpPr txBox="1"/>
          <p:nvPr/>
        </p:nvSpPr>
        <p:spPr>
          <a:xfrm>
            <a:off x="564453" y="4118262"/>
            <a:ext cx="5286166" cy="206210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fr-FR" dirty="0"/>
              <a:t>Constante globale : </a:t>
            </a:r>
          </a:p>
          <a:p>
            <a:r>
              <a:rPr lang="fr-FR" b="1" dirty="0"/>
              <a:t>	</a:t>
            </a:r>
            <a:r>
              <a:rPr lang="fr-FR" b="1" dirty="0">
                <a:sym typeface="Wingdings" panose="05000000000000000000" pitchFamily="2" charset="2"/>
              </a:rPr>
              <a:t> CECI_EST_UNE_CONSTANTE</a:t>
            </a:r>
          </a:p>
          <a:p>
            <a:r>
              <a:rPr lang="fr-FR" sz="1000" b="1" dirty="0">
                <a:sym typeface="Wingdings" panose="05000000000000000000" pitchFamily="2" charset="2"/>
              </a:rPr>
              <a:t>  </a:t>
            </a:r>
          </a:p>
          <a:p>
            <a:r>
              <a:rPr lang="fr-FR" dirty="0">
                <a:sym typeface="Wingdings" panose="05000000000000000000" pitchFamily="2" charset="2"/>
              </a:rPr>
              <a:t>Variable locale : </a:t>
            </a:r>
          </a:p>
          <a:p>
            <a:r>
              <a:rPr lang="fr-FR" dirty="0">
                <a:sym typeface="Wingdings" panose="05000000000000000000" pitchFamily="2" charset="2"/>
              </a:rPr>
              <a:t>	 </a:t>
            </a:r>
            <a:r>
              <a:rPr lang="fr-FR" b="1" dirty="0" err="1">
                <a:sym typeface="Wingdings" panose="05000000000000000000" pitchFamily="2" charset="2"/>
              </a:rPr>
              <a:t>ceciEstUneVariable</a:t>
            </a:r>
            <a:endParaRPr lang="fr-FR" b="1" dirty="0">
              <a:sym typeface="Wingdings" panose="05000000000000000000" pitchFamily="2" charset="2"/>
            </a:endParaRPr>
          </a:p>
          <a:p>
            <a:r>
              <a:rPr lang="fr-FR" sz="1000" b="1" dirty="0">
                <a:sym typeface="Wingdings" panose="05000000000000000000" pitchFamily="2" charset="2"/>
              </a:rPr>
              <a:t>  </a:t>
            </a:r>
          </a:p>
          <a:p>
            <a:r>
              <a:rPr lang="fr-FR" dirty="0">
                <a:sym typeface="Wingdings" panose="05000000000000000000" pitchFamily="2" charset="2"/>
              </a:rPr>
              <a:t>Nom des fonctions : (choix interne au groupe)</a:t>
            </a:r>
            <a:endParaRPr lang="fr-FR" b="1" dirty="0">
              <a:sym typeface="Wingdings" panose="05000000000000000000" pitchFamily="2" charset="2"/>
            </a:endParaRPr>
          </a:p>
          <a:p>
            <a:r>
              <a:rPr lang="fr-FR" b="1" dirty="0">
                <a:sym typeface="Wingdings" panose="05000000000000000000" pitchFamily="2" charset="2"/>
              </a:rPr>
              <a:t>	 </a:t>
            </a:r>
            <a:r>
              <a:rPr lang="fr-FR" b="1" dirty="0" err="1">
                <a:sym typeface="Wingdings" panose="05000000000000000000" pitchFamily="2" charset="2"/>
              </a:rPr>
              <a:t>nom_fonction</a:t>
            </a:r>
            <a:r>
              <a:rPr lang="fr-FR" b="1" dirty="0">
                <a:sym typeface="Wingdings" panose="05000000000000000000" pitchFamily="2" charset="2"/>
              </a:rPr>
              <a:t>()</a:t>
            </a:r>
            <a:endParaRPr lang="fr-FR" b="1">
              <a:cs typeface="Calibri"/>
            </a:endParaRP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E8BDB8DF-C251-30C5-D9C2-3DCEDAB014B5}"/>
              </a:ext>
            </a:extLst>
          </p:cNvPr>
          <p:cNvCxnSpPr/>
          <p:nvPr/>
        </p:nvCxnSpPr>
        <p:spPr>
          <a:xfrm>
            <a:off x="5888736" y="1911096"/>
            <a:ext cx="0" cy="341985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EA4412C7-A864-6036-D07F-90402C10A51B}"/>
              </a:ext>
            </a:extLst>
          </p:cNvPr>
          <p:cNvSpPr/>
          <p:nvPr/>
        </p:nvSpPr>
        <p:spPr>
          <a:xfrm>
            <a:off x="1238458" y="1809966"/>
            <a:ext cx="349886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CONVENTION DE NOMAGE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1CF152-9E51-5CF3-BEDF-46EC60823A65}"/>
              </a:ext>
            </a:extLst>
          </p:cNvPr>
          <p:cNvSpPr/>
          <p:nvPr/>
        </p:nvSpPr>
        <p:spPr>
          <a:xfrm>
            <a:off x="6998048" y="1809966"/>
            <a:ext cx="3498868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accent1"/>
                </a:solidFill>
              </a:rPr>
              <a:t>COMMENTAIRE</a:t>
            </a:r>
          </a:p>
        </p:txBody>
      </p:sp>
      <p:pic>
        <p:nvPicPr>
          <p:cNvPr id="15" name="Image 14" descr="Une image contenant texte&#10;&#10;Description générée automatiquement">
            <a:extLst>
              <a:ext uri="{FF2B5EF4-FFF2-40B4-BE49-F238E27FC236}">
                <a16:creationId xmlns:a16="http://schemas.microsoft.com/office/drawing/2014/main" id="{B870A180-3ED8-985F-85BF-DDAFA25B62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1459" y="2236421"/>
            <a:ext cx="4450345" cy="418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48020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239</Words>
  <Application>Microsoft Office PowerPoint</Application>
  <PresentationFormat>Grand écran</PresentationFormat>
  <Paragraphs>44</Paragraphs>
  <Slides>10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Abadi</vt:lpstr>
      <vt:lpstr>Aharoni</vt:lpstr>
      <vt:lpstr>Arial</vt:lpstr>
      <vt:lpstr>Calibri</vt:lpstr>
      <vt:lpstr>Thème Office</vt:lpstr>
      <vt:lpstr>SOUTENANCE DE PROJET MATLAB    SURECHANTILLONNAGE D’UN SIGNAL PAR TECHNIQUES D’INTERPOLATION </vt:lpstr>
      <vt:lpstr>Introduction</vt:lpstr>
      <vt:lpstr>SOMMAIRE</vt:lpstr>
      <vt:lpstr>I. Description du projet a. Les 3 techniques d’interpolation</vt:lpstr>
      <vt:lpstr>I. Description du projet b. Les 3 techniques d’interpolation</vt:lpstr>
      <vt:lpstr>I. Description du projet c. Zoom : technique par interpolation linéaire</vt:lpstr>
      <vt:lpstr>II. Organisation du projet a. Outil collaboratif Github</vt:lpstr>
      <vt:lpstr>II. Organisation du projet b. Répartition du développement</vt:lpstr>
      <vt:lpstr>II. Organisation du projet c. Les règles de codage mis en place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SOUTENANCE DE PROJET MATLAB    SURECHANTILLONNAGE D’UN SIGNAL PAR TECHNIQUES D’INTERPOLATION </dc:title>
  <dc:creator>Marion Escouteloup</dc:creator>
  <cp:lastModifiedBy>Marion Escouteloup</cp:lastModifiedBy>
  <cp:revision>35</cp:revision>
  <dcterms:created xsi:type="dcterms:W3CDTF">2022-05-03T17:32:21Z</dcterms:created>
  <dcterms:modified xsi:type="dcterms:W3CDTF">2022-05-24T18:23:51Z</dcterms:modified>
</cp:coreProperties>
</file>

<file path=docProps/thumbnail.jpeg>
</file>